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3300"/>
    <a:srgbClr val="FF9900"/>
    <a:srgbClr val="F3DBE7"/>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2" autoAdjust="0"/>
    <p:restoredTop sz="94660"/>
  </p:normalViewPr>
  <p:slideViewPr>
    <p:cSldViewPr snapToGrid="0">
      <p:cViewPr varScale="1">
        <p:scale>
          <a:sx n="46" d="100"/>
          <a:sy n="46" d="100"/>
        </p:scale>
        <p:origin x="67" y="240"/>
      </p:cViewPr>
      <p:guideLst/>
    </p:cSldViewPr>
  </p:slideViewPr>
  <p:notesTextViewPr>
    <p:cViewPr>
      <p:scale>
        <a:sx n="1" d="1"/>
        <a:sy n="1" d="1"/>
      </p:scale>
      <p:origin x="0" y="0"/>
    </p:cViewPr>
  </p:notesTextViewPr>
  <p:sorterViewPr>
    <p:cViewPr varScale="1">
      <p:scale>
        <a:sx n="100" d="100"/>
        <a:sy n="100" d="100"/>
      </p:scale>
      <p:origin x="0" y="-245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inzia Staglianò" userId="24a794b5f9db1b67" providerId="LiveId" clId="{A71B8D3C-4970-4F92-9FBA-112AB0C15725}"/>
    <pc:docChg chg="custSel addSld modSld">
      <pc:chgData name="Cinzia Staglianò" userId="24a794b5f9db1b67" providerId="LiveId" clId="{A71B8D3C-4970-4F92-9FBA-112AB0C15725}" dt="2022-09-30T09:59:53.905" v="503" actId="1076"/>
      <pc:docMkLst>
        <pc:docMk/>
      </pc:docMkLst>
      <pc:sldChg chg="addSp delSp modSp mod">
        <pc:chgData name="Cinzia Staglianò" userId="24a794b5f9db1b67" providerId="LiveId" clId="{A71B8D3C-4970-4F92-9FBA-112AB0C15725}" dt="2022-09-30T09:59:53.905" v="503" actId="1076"/>
        <pc:sldMkLst>
          <pc:docMk/>
          <pc:sldMk cId="2392124170" sldId="259"/>
        </pc:sldMkLst>
        <pc:picChg chg="add mod">
          <ac:chgData name="Cinzia Staglianò" userId="24a794b5f9db1b67" providerId="LiveId" clId="{A71B8D3C-4970-4F92-9FBA-112AB0C15725}" dt="2022-09-30T09:59:53.905" v="503" actId="1076"/>
          <ac:picMkLst>
            <pc:docMk/>
            <pc:sldMk cId="2392124170" sldId="259"/>
            <ac:picMk id="4" creationId="{7BEB6FBE-0482-FD1D-7A91-305C98C80DED}"/>
          </ac:picMkLst>
        </pc:picChg>
        <pc:picChg chg="del">
          <ac:chgData name="Cinzia Staglianò" userId="24a794b5f9db1b67" providerId="LiveId" clId="{A71B8D3C-4970-4F92-9FBA-112AB0C15725}" dt="2022-09-30T09:59:43.795" v="501" actId="478"/>
          <ac:picMkLst>
            <pc:docMk/>
            <pc:sldMk cId="2392124170" sldId="259"/>
            <ac:picMk id="5" creationId="{8DCF3090-FE2E-CAE2-F392-D1A92B24BE0D}"/>
          </ac:picMkLst>
        </pc:picChg>
      </pc:sldChg>
      <pc:sldChg chg="addSp delSp modSp mod">
        <pc:chgData name="Cinzia Staglianò" userId="24a794b5f9db1b67" providerId="LiveId" clId="{A71B8D3C-4970-4F92-9FBA-112AB0C15725}" dt="2022-09-28T18:03:06.693" v="32" actId="13822"/>
        <pc:sldMkLst>
          <pc:docMk/>
          <pc:sldMk cId="4176919192" sldId="260"/>
        </pc:sldMkLst>
        <pc:spChg chg="mod">
          <ac:chgData name="Cinzia Staglianò" userId="24a794b5f9db1b67" providerId="LiveId" clId="{A71B8D3C-4970-4F92-9FBA-112AB0C15725}" dt="2022-09-28T18:02:21.088" v="28" actId="20577"/>
          <ac:spMkLst>
            <pc:docMk/>
            <pc:sldMk cId="4176919192" sldId="260"/>
            <ac:spMk id="6" creationId="{E63262A3-A9C7-80A7-32D5-2D134E778569}"/>
          </ac:spMkLst>
        </pc:spChg>
        <pc:spChg chg="del">
          <ac:chgData name="Cinzia Staglianò" userId="24a794b5f9db1b67" providerId="LiveId" clId="{A71B8D3C-4970-4F92-9FBA-112AB0C15725}" dt="2022-09-28T17:59:52.374" v="0" actId="478"/>
          <ac:spMkLst>
            <pc:docMk/>
            <pc:sldMk cId="4176919192" sldId="260"/>
            <ac:spMk id="8" creationId="{B57052B2-4449-12C9-210A-87F83BB5BE06}"/>
          </ac:spMkLst>
        </pc:spChg>
        <pc:spChg chg="add mod">
          <ac:chgData name="Cinzia Staglianò" userId="24a794b5f9db1b67" providerId="LiveId" clId="{A71B8D3C-4970-4F92-9FBA-112AB0C15725}" dt="2022-09-28T18:00:59.814" v="13" actId="14100"/>
          <ac:spMkLst>
            <pc:docMk/>
            <pc:sldMk cId="4176919192" sldId="260"/>
            <ac:spMk id="22" creationId="{6B8A3390-303E-B4BC-22F2-28583D92F6EC}"/>
          </ac:spMkLst>
        </pc:spChg>
        <pc:spChg chg="add mod">
          <ac:chgData name="Cinzia Staglianò" userId="24a794b5f9db1b67" providerId="LiveId" clId="{A71B8D3C-4970-4F92-9FBA-112AB0C15725}" dt="2022-09-28T18:02:38.920" v="29" actId="13822"/>
          <ac:spMkLst>
            <pc:docMk/>
            <pc:sldMk cId="4176919192" sldId="260"/>
            <ac:spMk id="23" creationId="{6C3886DA-75BC-C2EA-B447-86F0244D8ED4}"/>
          </ac:spMkLst>
        </pc:spChg>
        <pc:spChg chg="add">
          <ac:chgData name="Cinzia Staglianò" userId="24a794b5f9db1b67" providerId="LiveId" clId="{A71B8D3C-4970-4F92-9FBA-112AB0C15725}" dt="2022-09-28T18:01:55.153" v="16" actId="11529"/>
          <ac:spMkLst>
            <pc:docMk/>
            <pc:sldMk cId="4176919192" sldId="260"/>
            <ac:spMk id="24" creationId="{F763E128-B7B2-F88C-F8D9-FAD92F9C0A33}"/>
          </ac:spMkLst>
        </pc:spChg>
        <pc:spChg chg="add mod">
          <ac:chgData name="Cinzia Staglianò" userId="24a794b5f9db1b67" providerId="LiveId" clId="{A71B8D3C-4970-4F92-9FBA-112AB0C15725}" dt="2022-09-28T18:03:06.693" v="32" actId="13822"/>
          <ac:spMkLst>
            <pc:docMk/>
            <pc:sldMk cId="4176919192" sldId="260"/>
            <ac:spMk id="25" creationId="{EF41A2D6-0591-2B3C-0999-E9387C7A3C16}"/>
          </ac:spMkLst>
        </pc:spChg>
      </pc:sldChg>
      <pc:sldChg chg="addSp modSp new mod">
        <pc:chgData name="Cinzia Staglianò" userId="24a794b5f9db1b67" providerId="LiveId" clId="{A71B8D3C-4970-4F92-9FBA-112AB0C15725}" dt="2022-09-28T18:21:57.807" v="499" actId="255"/>
        <pc:sldMkLst>
          <pc:docMk/>
          <pc:sldMk cId="1422908575" sldId="261"/>
        </pc:sldMkLst>
        <pc:spChg chg="add mod">
          <ac:chgData name="Cinzia Staglianò" userId="24a794b5f9db1b67" providerId="LiveId" clId="{A71B8D3C-4970-4F92-9FBA-112AB0C15725}" dt="2022-09-28T18:14:45.591" v="137" actId="255"/>
          <ac:spMkLst>
            <pc:docMk/>
            <pc:sldMk cId="1422908575" sldId="261"/>
            <ac:spMk id="2" creationId="{9234FEA8-5E89-DECE-A1CB-6168D960D950}"/>
          </ac:spMkLst>
        </pc:spChg>
        <pc:spChg chg="add mod">
          <ac:chgData name="Cinzia Staglianò" userId="24a794b5f9db1b67" providerId="LiveId" clId="{A71B8D3C-4970-4F92-9FBA-112AB0C15725}" dt="2022-09-28T18:18:29.125" v="340" actId="20577"/>
          <ac:spMkLst>
            <pc:docMk/>
            <pc:sldMk cId="1422908575" sldId="261"/>
            <ac:spMk id="3" creationId="{2D6EFA90-BE55-FAE9-ED3C-738C988007DB}"/>
          </ac:spMkLst>
        </pc:spChg>
        <pc:spChg chg="add mod">
          <ac:chgData name="Cinzia Staglianò" userId="24a794b5f9db1b67" providerId="LiveId" clId="{A71B8D3C-4970-4F92-9FBA-112AB0C15725}" dt="2022-09-28T18:18:22.209" v="339" actId="255"/>
          <ac:spMkLst>
            <pc:docMk/>
            <pc:sldMk cId="1422908575" sldId="261"/>
            <ac:spMk id="4" creationId="{000A7AF1-13C5-A694-E5BE-E0AABB6A33AA}"/>
          </ac:spMkLst>
        </pc:spChg>
        <pc:spChg chg="add mod">
          <ac:chgData name="Cinzia Staglianò" userId="24a794b5f9db1b67" providerId="LiveId" clId="{A71B8D3C-4970-4F92-9FBA-112AB0C15725}" dt="2022-09-28T18:19:31.562" v="385" actId="255"/>
          <ac:spMkLst>
            <pc:docMk/>
            <pc:sldMk cId="1422908575" sldId="261"/>
            <ac:spMk id="5" creationId="{546F2CA0-0070-9856-3359-28D6137914AD}"/>
          </ac:spMkLst>
        </pc:spChg>
        <pc:spChg chg="add mod">
          <ac:chgData name="Cinzia Staglianò" userId="24a794b5f9db1b67" providerId="LiveId" clId="{A71B8D3C-4970-4F92-9FBA-112AB0C15725}" dt="2022-09-28T18:21:57.807" v="499" actId="255"/>
          <ac:spMkLst>
            <pc:docMk/>
            <pc:sldMk cId="1422908575" sldId="261"/>
            <ac:spMk id="6" creationId="{D6883CBF-A2B1-DAC8-99C4-A51DE3F29DEC}"/>
          </ac:spMkLst>
        </pc:spChg>
        <pc:spChg chg="add mod">
          <ac:chgData name="Cinzia Staglianò" userId="24a794b5f9db1b67" providerId="LiveId" clId="{A71B8D3C-4970-4F92-9FBA-112AB0C15725}" dt="2022-09-28T18:20:36.055" v="439" actId="2711"/>
          <ac:spMkLst>
            <pc:docMk/>
            <pc:sldMk cId="1422908575" sldId="261"/>
            <ac:spMk id="7" creationId="{AF1AF944-C53D-18D3-0C01-FB9782476391}"/>
          </ac:spMkLst>
        </pc:spChg>
      </pc:sldChg>
      <pc:sldChg chg="delSp mod">
        <pc:chgData name="Cinzia Staglianò" userId="24a794b5f9db1b67" providerId="LiveId" clId="{A71B8D3C-4970-4F92-9FBA-112AB0C15725}" dt="2022-09-30T09:56:59.065" v="500" actId="478"/>
        <pc:sldMkLst>
          <pc:docMk/>
          <pc:sldMk cId="3541616573" sldId="269"/>
        </pc:sldMkLst>
        <pc:spChg chg="del">
          <ac:chgData name="Cinzia Staglianò" userId="24a794b5f9db1b67" providerId="LiveId" clId="{A71B8D3C-4970-4F92-9FBA-112AB0C15725}" dt="2022-09-30T09:56:59.065" v="500" actId="478"/>
          <ac:spMkLst>
            <pc:docMk/>
            <pc:sldMk cId="3541616573" sldId="269"/>
            <ac:spMk id="12" creationId="{320929CA-30C1-FAE4-A641-8796393599D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1A15D4-81AB-48EA-B437-D21B54C72D54}"/>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D60CEA63-160F-D744-B82B-7AEE32C41C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38F1126E-DEA6-305E-AA6E-82D3726BDAF6}"/>
              </a:ext>
            </a:extLst>
          </p:cNvPr>
          <p:cNvSpPr>
            <a:spLocks noGrp="1"/>
          </p:cNvSpPr>
          <p:nvPr>
            <p:ph type="dt" sz="half" idx="10"/>
          </p:nvPr>
        </p:nvSpPr>
        <p:spPr/>
        <p:txBody>
          <a:bodyPr/>
          <a:lstStyle/>
          <a:p>
            <a:fld id="{D9024040-D5DC-419D-891A-0A5BD4662174}" type="datetimeFigureOut">
              <a:rPr lang="it-IT" smtClean="0"/>
              <a:t>30/09/2022</a:t>
            </a:fld>
            <a:endParaRPr lang="it-IT"/>
          </a:p>
        </p:txBody>
      </p:sp>
      <p:sp>
        <p:nvSpPr>
          <p:cNvPr id="5" name="Segnaposto piè di pagina 4">
            <a:extLst>
              <a:ext uri="{FF2B5EF4-FFF2-40B4-BE49-F238E27FC236}">
                <a16:creationId xmlns:a16="http://schemas.microsoft.com/office/drawing/2014/main" id="{75FFBCD0-75F8-0D44-A417-B51B421CAC5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EB27475-C0C8-FCA2-AEF4-1736EA95971F}"/>
              </a:ext>
            </a:extLst>
          </p:cNvPr>
          <p:cNvSpPr>
            <a:spLocks noGrp="1"/>
          </p:cNvSpPr>
          <p:nvPr>
            <p:ph type="sldNum" sz="quarter" idx="12"/>
          </p:nvPr>
        </p:nvSpPr>
        <p:spPr/>
        <p:txBody>
          <a:bodyPr/>
          <a:lstStyle/>
          <a:p>
            <a:fld id="{87745016-0CAF-4364-BC72-8612A1AE54C9}" type="slidenum">
              <a:rPr lang="it-IT" smtClean="0"/>
              <a:t>‹N›</a:t>
            </a:fld>
            <a:endParaRPr lang="it-IT"/>
          </a:p>
        </p:txBody>
      </p:sp>
    </p:spTree>
    <p:extLst>
      <p:ext uri="{BB962C8B-B14F-4D97-AF65-F5344CB8AC3E}">
        <p14:creationId xmlns:p14="http://schemas.microsoft.com/office/powerpoint/2010/main" val="87645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6ED26E-0307-A231-1DCA-963D41CD62D3}"/>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7AB10C2-9BF7-B436-7C98-E5A7C58326BA}"/>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CD31915-6CA3-FF39-6B8A-E762D5558066}"/>
              </a:ext>
            </a:extLst>
          </p:cNvPr>
          <p:cNvSpPr>
            <a:spLocks noGrp="1"/>
          </p:cNvSpPr>
          <p:nvPr>
            <p:ph type="dt" sz="half" idx="10"/>
          </p:nvPr>
        </p:nvSpPr>
        <p:spPr/>
        <p:txBody>
          <a:bodyPr/>
          <a:lstStyle/>
          <a:p>
            <a:fld id="{D9024040-D5DC-419D-891A-0A5BD4662174}" type="datetimeFigureOut">
              <a:rPr lang="it-IT" smtClean="0"/>
              <a:t>30/09/2022</a:t>
            </a:fld>
            <a:endParaRPr lang="it-IT"/>
          </a:p>
        </p:txBody>
      </p:sp>
      <p:sp>
        <p:nvSpPr>
          <p:cNvPr id="5" name="Segnaposto piè di pagina 4">
            <a:extLst>
              <a:ext uri="{FF2B5EF4-FFF2-40B4-BE49-F238E27FC236}">
                <a16:creationId xmlns:a16="http://schemas.microsoft.com/office/drawing/2014/main" id="{3B82F05F-B1BB-D6B5-3E4F-7FEE5F5F7D5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3835631-2689-3D1E-9F74-C580D2CA37F1}"/>
              </a:ext>
            </a:extLst>
          </p:cNvPr>
          <p:cNvSpPr>
            <a:spLocks noGrp="1"/>
          </p:cNvSpPr>
          <p:nvPr>
            <p:ph type="sldNum" sz="quarter" idx="12"/>
          </p:nvPr>
        </p:nvSpPr>
        <p:spPr/>
        <p:txBody>
          <a:bodyPr/>
          <a:lstStyle/>
          <a:p>
            <a:fld id="{87745016-0CAF-4364-BC72-8612A1AE54C9}" type="slidenum">
              <a:rPr lang="it-IT" smtClean="0"/>
              <a:t>‹N›</a:t>
            </a:fld>
            <a:endParaRPr lang="it-IT"/>
          </a:p>
        </p:txBody>
      </p:sp>
    </p:spTree>
    <p:extLst>
      <p:ext uri="{BB962C8B-B14F-4D97-AF65-F5344CB8AC3E}">
        <p14:creationId xmlns:p14="http://schemas.microsoft.com/office/powerpoint/2010/main" val="2334446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D25B99E-713F-23A4-FA26-8D5F8023367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9C19E56-FA9C-7B78-B647-2018E2110187}"/>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4BBC8A3-39C6-6FF1-B99B-9900197A6856}"/>
              </a:ext>
            </a:extLst>
          </p:cNvPr>
          <p:cNvSpPr>
            <a:spLocks noGrp="1"/>
          </p:cNvSpPr>
          <p:nvPr>
            <p:ph type="dt" sz="half" idx="10"/>
          </p:nvPr>
        </p:nvSpPr>
        <p:spPr/>
        <p:txBody>
          <a:bodyPr/>
          <a:lstStyle/>
          <a:p>
            <a:fld id="{D9024040-D5DC-419D-891A-0A5BD4662174}" type="datetimeFigureOut">
              <a:rPr lang="it-IT" smtClean="0"/>
              <a:t>30/09/2022</a:t>
            </a:fld>
            <a:endParaRPr lang="it-IT"/>
          </a:p>
        </p:txBody>
      </p:sp>
      <p:sp>
        <p:nvSpPr>
          <p:cNvPr id="5" name="Segnaposto piè di pagina 4">
            <a:extLst>
              <a:ext uri="{FF2B5EF4-FFF2-40B4-BE49-F238E27FC236}">
                <a16:creationId xmlns:a16="http://schemas.microsoft.com/office/drawing/2014/main" id="{E40C3B9B-76D9-32E7-C938-216B7C45C49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DDB07F6-0E86-45D7-C377-33FBF3EACB66}"/>
              </a:ext>
            </a:extLst>
          </p:cNvPr>
          <p:cNvSpPr>
            <a:spLocks noGrp="1"/>
          </p:cNvSpPr>
          <p:nvPr>
            <p:ph type="sldNum" sz="quarter" idx="12"/>
          </p:nvPr>
        </p:nvSpPr>
        <p:spPr/>
        <p:txBody>
          <a:bodyPr/>
          <a:lstStyle/>
          <a:p>
            <a:fld id="{87745016-0CAF-4364-BC72-8612A1AE54C9}" type="slidenum">
              <a:rPr lang="it-IT" smtClean="0"/>
              <a:t>‹N›</a:t>
            </a:fld>
            <a:endParaRPr lang="it-IT"/>
          </a:p>
        </p:txBody>
      </p:sp>
    </p:spTree>
    <p:extLst>
      <p:ext uri="{BB962C8B-B14F-4D97-AF65-F5344CB8AC3E}">
        <p14:creationId xmlns:p14="http://schemas.microsoft.com/office/powerpoint/2010/main" val="2155909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D2FD0C-EB7F-E921-80BB-132D36EDD46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8DC26D1-8A40-B3DE-2001-AD598569DE94}"/>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8CC11F4-D99B-7347-8FDE-F426A6FCB932}"/>
              </a:ext>
            </a:extLst>
          </p:cNvPr>
          <p:cNvSpPr>
            <a:spLocks noGrp="1"/>
          </p:cNvSpPr>
          <p:nvPr>
            <p:ph type="dt" sz="half" idx="10"/>
          </p:nvPr>
        </p:nvSpPr>
        <p:spPr/>
        <p:txBody>
          <a:bodyPr/>
          <a:lstStyle/>
          <a:p>
            <a:fld id="{D9024040-D5DC-419D-891A-0A5BD4662174}" type="datetimeFigureOut">
              <a:rPr lang="it-IT" smtClean="0"/>
              <a:t>30/09/2022</a:t>
            </a:fld>
            <a:endParaRPr lang="it-IT"/>
          </a:p>
        </p:txBody>
      </p:sp>
      <p:sp>
        <p:nvSpPr>
          <p:cNvPr id="5" name="Segnaposto piè di pagina 4">
            <a:extLst>
              <a:ext uri="{FF2B5EF4-FFF2-40B4-BE49-F238E27FC236}">
                <a16:creationId xmlns:a16="http://schemas.microsoft.com/office/drawing/2014/main" id="{26422952-D324-7EA6-88A2-3787D8334BD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D25BF2D-2232-9DBA-CE93-7CD9BA42136C}"/>
              </a:ext>
            </a:extLst>
          </p:cNvPr>
          <p:cNvSpPr>
            <a:spLocks noGrp="1"/>
          </p:cNvSpPr>
          <p:nvPr>
            <p:ph type="sldNum" sz="quarter" idx="12"/>
          </p:nvPr>
        </p:nvSpPr>
        <p:spPr/>
        <p:txBody>
          <a:bodyPr/>
          <a:lstStyle/>
          <a:p>
            <a:fld id="{87745016-0CAF-4364-BC72-8612A1AE54C9}" type="slidenum">
              <a:rPr lang="it-IT" smtClean="0"/>
              <a:t>‹N›</a:t>
            </a:fld>
            <a:endParaRPr lang="it-IT"/>
          </a:p>
        </p:txBody>
      </p:sp>
    </p:spTree>
    <p:extLst>
      <p:ext uri="{BB962C8B-B14F-4D97-AF65-F5344CB8AC3E}">
        <p14:creationId xmlns:p14="http://schemas.microsoft.com/office/powerpoint/2010/main" val="3756040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06914A-BC70-88BE-7E4D-9FEA441E06B5}"/>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ED09187C-43C9-DD29-D2CB-0FF04DB320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3B64315-7AE4-89EF-1E26-7C5046D536BB}"/>
              </a:ext>
            </a:extLst>
          </p:cNvPr>
          <p:cNvSpPr>
            <a:spLocks noGrp="1"/>
          </p:cNvSpPr>
          <p:nvPr>
            <p:ph type="dt" sz="half" idx="10"/>
          </p:nvPr>
        </p:nvSpPr>
        <p:spPr/>
        <p:txBody>
          <a:bodyPr/>
          <a:lstStyle/>
          <a:p>
            <a:fld id="{D9024040-D5DC-419D-891A-0A5BD4662174}" type="datetimeFigureOut">
              <a:rPr lang="it-IT" smtClean="0"/>
              <a:t>30/09/2022</a:t>
            </a:fld>
            <a:endParaRPr lang="it-IT"/>
          </a:p>
        </p:txBody>
      </p:sp>
      <p:sp>
        <p:nvSpPr>
          <p:cNvPr id="5" name="Segnaposto piè di pagina 4">
            <a:extLst>
              <a:ext uri="{FF2B5EF4-FFF2-40B4-BE49-F238E27FC236}">
                <a16:creationId xmlns:a16="http://schemas.microsoft.com/office/drawing/2014/main" id="{084FD5EF-56D1-36CC-AA61-2DCEA865563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E921B12-279A-2526-1D7F-1A6A63FA240B}"/>
              </a:ext>
            </a:extLst>
          </p:cNvPr>
          <p:cNvSpPr>
            <a:spLocks noGrp="1"/>
          </p:cNvSpPr>
          <p:nvPr>
            <p:ph type="sldNum" sz="quarter" idx="12"/>
          </p:nvPr>
        </p:nvSpPr>
        <p:spPr/>
        <p:txBody>
          <a:bodyPr/>
          <a:lstStyle/>
          <a:p>
            <a:fld id="{87745016-0CAF-4364-BC72-8612A1AE54C9}" type="slidenum">
              <a:rPr lang="it-IT" smtClean="0"/>
              <a:t>‹N›</a:t>
            </a:fld>
            <a:endParaRPr lang="it-IT"/>
          </a:p>
        </p:txBody>
      </p:sp>
    </p:spTree>
    <p:extLst>
      <p:ext uri="{BB962C8B-B14F-4D97-AF65-F5344CB8AC3E}">
        <p14:creationId xmlns:p14="http://schemas.microsoft.com/office/powerpoint/2010/main" val="4067216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00AAD2-E20C-BB00-41BC-6965164356C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6C85084-E560-DF80-493E-C85394D54132}"/>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B833C6F6-A3E7-C2C7-C853-A8D7EC632A50}"/>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C659E3A9-7DDB-7239-41C5-7D6275280402}"/>
              </a:ext>
            </a:extLst>
          </p:cNvPr>
          <p:cNvSpPr>
            <a:spLocks noGrp="1"/>
          </p:cNvSpPr>
          <p:nvPr>
            <p:ph type="dt" sz="half" idx="10"/>
          </p:nvPr>
        </p:nvSpPr>
        <p:spPr/>
        <p:txBody>
          <a:bodyPr/>
          <a:lstStyle/>
          <a:p>
            <a:fld id="{D9024040-D5DC-419D-891A-0A5BD4662174}" type="datetimeFigureOut">
              <a:rPr lang="it-IT" smtClean="0"/>
              <a:t>30/09/2022</a:t>
            </a:fld>
            <a:endParaRPr lang="it-IT"/>
          </a:p>
        </p:txBody>
      </p:sp>
      <p:sp>
        <p:nvSpPr>
          <p:cNvPr id="6" name="Segnaposto piè di pagina 5">
            <a:extLst>
              <a:ext uri="{FF2B5EF4-FFF2-40B4-BE49-F238E27FC236}">
                <a16:creationId xmlns:a16="http://schemas.microsoft.com/office/drawing/2014/main" id="{2344FE1D-A776-32C6-3478-4AB9B259F7A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D47D261-27D7-70F3-1DB0-D4B69DC31D6B}"/>
              </a:ext>
            </a:extLst>
          </p:cNvPr>
          <p:cNvSpPr>
            <a:spLocks noGrp="1"/>
          </p:cNvSpPr>
          <p:nvPr>
            <p:ph type="sldNum" sz="quarter" idx="12"/>
          </p:nvPr>
        </p:nvSpPr>
        <p:spPr/>
        <p:txBody>
          <a:bodyPr/>
          <a:lstStyle/>
          <a:p>
            <a:fld id="{87745016-0CAF-4364-BC72-8612A1AE54C9}" type="slidenum">
              <a:rPr lang="it-IT" smtClean="0"/>
              <a:t>‹N›</a:t>
            </a:fld>
            <a:endParaRPr lang="it-IT"/>
          </a:p>
        </p:txBody>
      </p:sp>
    </p:spTree>
    <p:extLst>
      <p:ext uri="{BB962C8B-B14F-4D97-AF65-F5344CB8AC3E}">
        <p14:creationId xmlns:p14="http://schemas.microsoft.com/office/powerpoint/2010/main" val="3692719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FD4D9D-83BD-2F8E-F81C-8652AB776CAD}"/>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610124E-2899-7C2F-637B-2B210AA4DC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F2121815-5223-D147-99C7-3F1FF0CC2BB6}"/>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84E01208-EFCC-6290-B8A8-0E6D725C29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6F36BF11-BB94-29D2-D218-C160EE926D31}"/>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29A6739C-F7AA-B723-C3C8-41AFE095ECA8}"/>
              </a:ext>
            </a:extLst>
          </p:cNvPr>
          <p:cNvSpPr>
            <a:spLocks noGrp="1"/>
          </p:cNvSpPr>
          <p:nvPr>
            <p:ph type="dt" sz="half" idx="10"/>
          </p:nvPr>
        </p:nvSpPr>
        <p:spPr/>
        <p:txBody>
          <a:bodyPr/>
          <a:lstStyle/>
          <a:p>
            <a:fld id="{D9024040-D5DC-419D-891A-0A5BD4662174}" type="datetimeFigureOut">
              <a:rPr lang="it-IT" smtClean="0"/>
              <a:t>30/09/2022</a:t>
            </a:fld>
            <a:endParaRPr lang="it-IT"/>
          </a:p>
        </p:txBody>
      </p:sp>
      <p:sp>
        <p:nvSpPr>
          <p:cNvPr id="8" name="Segnaposto piè di pagina 7">
            <a:extLst>
              <a:ext uri="{FF2B5EF4-FFF2-40B4-BE49-F238E27FC236}">
                <a16:creationId xmlns:a16="http://schemas.microsoft.com/office/drawing/2014/main" id="{97C57F9C-1132-42DB-C1DC-2563DE29A91D}"/>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46286E73-BA78-FA1A-CF45-56CA2F5147B6}"/>
              </a:ext>
            </a:extLst>
          </p:cNvPr>
          <p:cNvSpPr>
            <a:spLocks noGrp="1"/>
          </p:cNvSpPr>
          <p:nvPr>
            <p:ph type="sldNum" sz="quarter" idx="12"/>
          </p:nvPr>
        </p:nvSpPr>
        <p:spPr/>
        <p:txBody>
          <a:bodyPr/>
          <a:lstStyle/>
          <a:p>
            <a:fld id="{87745016-0CAF-4364-BC72-8612A1AE54C9}" type="slidenum">
              <a:rPr lang="it-IT" smtClean="0"/>
              <a:t>‹N›</a:t>
            </a:fld>
            <a:endParaRPr lang="it-IT"/>
          </a:p>
        </p:txBody>
      </p:sp>
    </p:spTree>
    <p:extLst>
      <p:ext uri="{BB962C8B-B14F-4D97-AF65-F5344CB8AC3E}">
        <p14:creationId xmlns:p14="http://schemas.microsoft.com/office/powerpoint/2010/main" val="3194073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0A95FF-EADC-7B56-D041-F50B9E03293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079FC4FA-A0B0-DC63-4DBB-7D654218523A}"/>
              </a:ext>
            </a:extLst>
          </p:cNvPr>
          <p:cNvSpPr>
            <a:spLocks noGrp="1"/>
          </p:cNvSpPr>
          <p:nvPr>
            <p:ph type="dt" sz="half" idx="10"/>
          </p:nvPr>
        </p:nvSpPr>
        <p:spPr/>
        <p:txBody>
          <a:bodyPr/>
          <a:lstStyle/>
          <a:p>
            <a:fld id="{D9024040-D5DC-419D-891A-0A5BD4662174}" type="datetimeFigureOut">
              <a:rPr lang="it-IT" smtClean="0"/>
              <a:t>30/09/2022</a:t>
            </a:fld>
            <a:endParaRPr lang="it-IT"/>
          </a:p>
        </p:txBody>
      </p:sp>
      <p:sp>
        <p:nvSpPr>
          <p:cNvPr id="4" name="Segnaposto piè di pagina 3">
            <a:extLst>
              <a:ext uri="{FF2B5EF4-FFF2-40B4-BE49-F238E27FC236}">
                <a16:creationId xmlns:a16="http://schemas.microsoft.com/office/drawing/2014/main" id="{9C7E6241-5856-7144-A3BD-5D870F4646B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ADB411AB-77D2-8385-58BD-26756483DD92}"/>
              </a:ext>
            </a:extLst>
          </p:cNvPr>
          <p:cNvSpPr>
            <a:spLocks noGrp="1"/>
          </p:cNvSpPr>
          <p:nvPr>
            <p:ph type="sldNum" sz="quarter" idx="12"/>
          </p:nvPr>
        </p:nvSpPr>
        <p:spPr/>
        <p:txBody>
          <a:bodyPr/>
          <a:lstStyle/>
          <a:p>
            <a:fld id="{87745016-0CAF-4364-BC72-8612A1AE54C9}" type="slidenum">
              <a:rPr lang="it-IT" smtClean="0"/>
              <a:t>‹N›</a:t>
            </a:fld>
            <a:endParaRPr lang="it-IT"/>
          </a:p>
        </p:txBody>
      </p:sp>
    </p:spTree>
    <p:extLst>
      <p:ext uri="{BB962C8B-B14F-4D97-AF65-F5344CB8AC3E}">
        <p14:creationId xmlns:p14="http://schemas.microsoft.com/office/powerpoint/2010/main" val="557637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F4C17F70-DA36-1B0A-6284-171D13A8AAD1}"/>
              </a:ext>
            </a:extLst>
          </p:cNvPr>
          <p:cNvSpPr>
            <a:spLocks noGrp="1"/>
          </p:cNvSpPr>
          <p:nvPr>
            <p:ph type="dt" sz="half" idx="10"/>
          </p:nvPr>
        </p:nvSpPr>
        <p:spPr/>
        <p:txBody>
          <a:bodyPr/>
          <a:lstStyle/>
          <a:p>
            <a:fld id="{D9024040-D5DC-419D-891A-0A5BD4662174}" type="datetimeFigureOut">
              <a:rPr lang="it-IT" smtClean="0"/>
              <a:t>30/09/2022</a:t>
            </a:fld>
            <a:endParaRPr lang="it-IT"/>
          </a:p>
        </p:txBody>
      </p:sp>
      <p:sp>
        <p:nvSpPr>
          <p:cNvPr id="3" name="Segnaposto piè di pagina 2">
            <a:extLst>
              <a:ext uri="{FF2B5EF4-FFF2-40B4-BE49-F238E27FC236}">
                <a16:creationId xmlns:a16="http://schemas.microsoft.com/office/drawing/2014/main" id="{71E26BA4-8062-05D4-F4A7-6B2D76A77C5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FEDC7FE8-6998-16C2-EEF4-81DE198839D2}"/>
              </a:ext>
            </a:extLst>
          </p:cNvPr>
          <p:cNvSpPr>
            <a:spLocks noGrp="1"/>
          </p:cNvSpPr>
          <p:nvPr>
            <p:ph type="sldNum" sz="quarter" idx="12"/>
          </p:nvPr>
        </p:nvSpPr>
        <p:spPr/>
        <p:txBody>
          <a:bodyPr/>
          <a:lstStyle/>
          <a:p>
            <a:fld id="{87745016-0CAF-4364-BC72-8612A1AE54C9}" type="slidenum">
              <a:rPr lang="it-IT" smtClean="0"/>
              <a:t>‹N›</a:t>
            </a:fld>
            <a:endParaRPr lang="it-IT"/>
          </a:p>
        </p:txBody>
      </p:sp>
    </p:spTree>
    <p:extLst>
      <p:ext uri="{BB962C8B-B14F-4D97-AF65-F5344CB8AC3E}">
        <p14:creationId xmlns:p14="http://schemas.microsoft.com/office/powerpoint/2010/main" val="2869265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674545-9F19-CC88-57E4-FDE3112F706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51EA019-EB58-AF23-6ECC-087A74EE47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033BBF2F-FB8E-4255-A7D4-2206E3BEFA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744C451-BA5E-A037-F84A-FD30DB5C8830}"/>
              </a:ext>
            </a:extLst>
          </p:cNvPr>
          <p:cNvSpPr>
            <a:spLocks noGrp="1"/>
          </p:cNvSpPr>
          <p:nvPr>
            <p:ph type="dt" sz="half" idx="10"/>
          </p:nvPr>
        </p:nvSpPr>
        <p:spPr/>
        <p:txBody>
          <a:bodyPr/>
          <a:lstStyle/>
          <a:p>
            <a:fld id="{D9024040-D5DC-419D-891A-0A5BD4662174}" type="datetimeFigureOut">
              <a:rPr lang="it-IT" smtClean="0"/>
              <a:t>30/09/2022</a:t>
            </a:fld>
            <a:endParaRPr lang="it-IT"/>
          </a:p>
        </p:txBody>
      </p:sp>
      <p:sp>
        <p:nvSpPr>
          <p:cNvPr id="6" name="Segnaposto piè di pagina 5">
            <a:extLst>
              <a:ext uri="{FF2B5EF4-FFF2-40B4-BE49-F238E27FC236}">
                <a16:creationId xmlns:a16="http://schemas.microsoft.com/office/drawing/2014/main" id="{1B599729-000D-5C9F-8FBA-AF9F527649A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F3E9D2B-0C82-6628-0963-6EF16FF53128}"/>
              </a:ext>
            </a:extLst>
          </p:cNvPr>
          <p:cNvSpPr>
            <a:spLocks noGrp="1"/>
          </p:cNvSpPr>
          <p:nvPr>
            <p:ph type="sldNum" sz="quarter" idx="12"/>
          </p:nvPr>
        </p:nvSpPr>
        <p:spPr/>
        <p:txBody>
          <a:bodyPr/>
          <a:lstStyle/>
          <a:p>
            <a:fld id="{87745016-0CAF-4364-BC72-8612A1AE54C9}" type="slidenum">
              <a:rPr lang="it-IT" smtClean="0"/>
              <a:t>‹N›</a:t>
            </a:fld>
            <a:endParaRPr lang="it-IT"/>
          </a:p>
        </p:txBody>
      </p:sp>
    </p:spTree>
    <p:extLst>
      <p:ext uri="{BB962C8B-B14F-4D97-AF65-F5344CB8AC3E}">
        <p14:creationId xmlns:p14="http://schemas.microsoft.com/office/powerpoint/2010/main" val="2006465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271296-3CB9-460C-2261-E30F0A28AAE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54944EA7-16B9-8E1B-6C76-A89E3C42C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3896937B-1F56-B8B4-DBE3-48566DFB3B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681F2F7-AC83-79A3-265A-5A2F527D832B}"/>
              </a:ext>
            </a:extLst>
          </p:cNvPr>
          <p:cNvSpPr>
            <a:spLocks noGrp="1"/>
          </p:cNvSpPr>
          <p:nvPr>
            <p:ph type="dt" sz="half" idx="10"/>
          </p:nvPr>
        </p:nvSpPr>
        <p:spPr/>
        <p:txBody>
          <a:bodyPr/>
          <a:lstStyle/>
          <a:p>
            <a:fld id="{D9024040-D5DC-419D-891A-0A5BD4662174}" type="datetimeFigureOut">
              <a:rPr lang="it-IT" smtClean="0"/>
              <a:t>30/09/2022</a:t>
            </a:fld>
            <a:endParaRPr lang="it-IT"/>
          </a:p>
        </p:txBody>
      </p:sp>
      <p:sp>
        <p:nvSpPr>
          <p:cNvPr id="6" name="Segnaposto piè di pagina 5">
            <a:extLst>
              <a:ext uri="{FF2B5EF4-FFF2-40B4-BE49-F238E27FC236}">
                <a16:creationId xmlns:a16="http://schemas.microsoft.com/office/drawing/2014/main" id="{7A28AB79-D224-4289-72ED-DEDFEBD9C61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518684D-57C0-55EB-5488-BED99E2F0EC7}"/>
              </a:ext>
            </a:extLst>
          </p:cNvPr>
          <p:cNvSpPr>
            <a:spLocks noGrp="1"/>
          </p:cNvSpPr>
          <p:nvPr>
            <p:ph type="sldNum" sz="quarter" idx="12"/>
          </p:nvPr>
        </p:nvSpPr>
        <p:spPr/>
        <p:txBody>
          <a:bodyPr/>
          <a:lstStyle/>
          <a:p>
            <a:fld id="{87745016-0CAF-4364-BC72-8612A1AE54C9}" type="slidenum">
              <a:rPr lang="it-IT" smtClean="0"/>
              <a:t>‹N›</a:t>
            </a:fld>
            <a:endParaRPr lang="it-IT"/>
          </a:p>
        </p:txBody>
      </p:sp>
    </p:spTree>
    <p:extLst>
      <p:ext uri="{BB962C8B-B14F-4D97-AF65-F5344CB8AC3E}">
        <p14:creationId xmlns:p14="http://schemas.microsoft.com/office/powerpoint/2010/main" val="519841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42D46235-5C83-9DA3-6322-6776927C33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6EF29FB-825A-9D60-DAB7-FCE891ADA0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016CE01-104E-ECFD-AFBF-DDE76FFA9A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024040-D5DC-419D-891A-0A5BD4662174}" type="datetimeFigureOut">
              <a:rPr lang="it-IT" smtClean="0"/>
              <a:t>30/09/2022</a:t>
            </a:fld>
            <a:endParaRPr lang="it-IT"/>
          </a:p>
        </p:txBody>
      </p:sp>
      <p:sp>
        <p:nvSpPr>
          <p:cNvPr id="5" name="Segnaposto piè di pagina 4">
            <a:extLst>
              <a:ext uri="{FF2B5EF4-FFF2-40B4-BE49-F238E27FC236}">
                <a16:creationId xmlns:a16="http://schemas.microsoft.com/office/drawing/2014/main" id="{99F46BE5-DD79-CCAA-6C8A-C60A4E8252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BC22F4E2-D846-092A-D357-0AED2C4EDA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745016-0CAF-4364-BC72-8612A1AE54C9}" type="slidenum">
              <a:rPr lang="it-IT" smtClean="0"/>
              <a:t>‹N›</a:t>
            </a:fld>
            <a:endParaRPr lang="it-IT"/>
          </a:p>
        </p:txBody>
      </p:sp>
    </p:spTree>
    <p:extLst>
      <p:ext uri="{BB962C8B-B14F-4D97-AF65-F5344CB8AC3E}">
        <p14:creationId xmlns:p14="http://schemas.microsoft.com/office/powerpoint/2010/main" val="16701006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7.xml"/><Relationship Id="rId5" Type="http://schemas.openxmlformats.org/officeDocument/2006/relationships/image" Target="../media/image9.jpg"/><Relationship Id="rId4" Type="http://schemas.openxmlformats.org/officeDocument/2006/relationships/image" Target="../media/image8.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184742A-0462-61D3-171E-3C25C6CD2614}"/>
              </a:ext>
            </a:extLst>
          </p:cNvPr>
          <p:cNvSpPr>
            <a:spLocks noGrp="1"/>
          </p:cNvSpPr>
          <p:nvPr>
            <p:ph type="ctrTitle"/>
          </p:nvPr>
        </p:nvSpPr>
        <p:spPr/>
        <p:txBody>
          <a:bodyPr/>
          <a:lstStyle/>
          <a:p>
            <a:endParaRPr lang="it-IT"/>
          </a:p>
        </p:txBody>
      </p:sp>
      <p:sp>
        <p:nvSpPr>
          <p:cNvPr id="3" name="Sottotitolo 2">
            <a:extLst>
              <a:ext uri="{FF2B5EF4-FFF2-40B4-BE49-F238E27FC236}">
                <a16:creationId xmlns:a16="http://schemas.microsoft.com/office/drawing/2014/main" id="{26CAF05A-8A8F-CD9B-1A72-83A970CA302A}"/>
              </a:ext>
            </a:extLst>
          </p:cNvPr>
          <p:cNvSpPr>
            <a:spLocks noGrp="1"/>
          </p:cNvSpPr>
          <p:nvPr>
            <p:ph type="subTitle" idx="1"/>
          </p:nvPr>
        </p:nvSpPr>
        <p:spPr/>
        <p:txBody>
          <a:bodyPr/>
          <a:lstStyle/>
          <a:p>
            <a:endParaRPr lang="it-IT"/>
          </a:p>
        </p:txBody>
      </p:sp>
      <p:pic>
        <p:nvPicPr>
          <p:cNvPr id="5" name="Immagine 4">
            <a:extLst>
              <a:ext uri="{FF2B5EF4-FFF2-40B4-BE49-F238E27FC236}">
                <a16:creationId xmlns:a16="http://schemas.microsoft.com/office/drawing/2014/main" id="{4991E097-699B-C96F-5604-EBCFBF71DA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6320" y="1656462"/>
            <a:ext cx="10268989" cy="4733611"/>
          </a:xfrm>
          <a:prstGeom prst="rect">
            <a:avLst/>
          </a:prstGeom>
        </p:spPr>
      </p:pic>
      <p:sp>
        <p:nvSpPr>
          <p:cNvPr id="4" name="Rettangolo 3">
            <a:extLst>
              <a:ext uri="{FF2B5EF4-FFF2-40B4-BE49-F238E27FC236}">
                <a16:creationId xmlns:a16="http://schemas.microsoft.com/office/drawing/2014/main" id="{26BB032C-5DAE-F184-6061-E4D9BE2F9B00}"/>
              </a:ext>
            </a:extLst>
          </p:cNvPr>
          <p:cNvSpPr/>
          <p:nvPr/>
        </p:nvSpPr>
        <p:spPr>
          <a:xfrm>
            <a:off x="5196840" y="228600"/>
            <a:ext cx="45719"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Rettangolo 6">
            <a:extLst>
              <a:ext uri="{FF2B5EF4-FFF2-40B4-BE49-F238E27FC236}">
                <a16:creationId xmlns:a16="http://schemas.microsoft.com/office/drawing/2014/main" id="{A7C94944-DF4C-70D5-260E-8D6F400B3955}"/>
              </a:ext>
            </a:extLst>
          </p:cNvPr>
          <p:cNvSpPr/>
          <p:nvPr/>
        </p:nvSpPr>
        <p:spPr>
          <a:xfrm>
            <a:off x="1036320" y="274319"/>
            <a:ext cx="10268990" cy="1325881"/>
          </a:xfrm>
          <a:prstGeom prst="rect">
            <a:avLst/>
          </a:prstGeom>
        </p:spPr>
        <p:style>
          <a:lnRef idx="1">
            <a:schemeClr val="accent6"/>
          </a:lnRef>
          <a:fillRef idx="2">
            <a:schemeClr val="accent6"/>
          </a:fillRef>
          <a:effectRef idx="1">
            <a:schemeClr val="accent6"/>
          </a:effectRef>
          <a:fontRef idx="minor">
            <a:schemeClr val="dk1"/>
          </a:fontRef>
        </p:style>
        <p:txBody>
          <a:bodyPr rtlCol="0" anchor="ctr">
            <a:scene3d>
              <a:camera prst="orthographicFront"/>
              <a:lightRig rig="harsh" dir="t"/>
            </a:scene3d>
            <a:sp3d extrusionH="57150" prstMaterial="matte">
              <a:bevelT w="63500" h="12700" prst="angle"/>
              <a:contourClr>
                <a:schemeClr val="bg1">
                  <a:lumMod val="65000"/>
                </a:schemeClr>
              </a:contourClr>
            </a:sp3d>
          </a:bodyPr>
          <a:lstStyle/>
          <a:p>
            <a:pPr algn="ctr"/>
            <a:r>
              <a:rPr lang="it-IT" sz="4400" b="1" dirty="0">
                <a:ln/>
                <a:solidFill>
                  <a:srgbClr val="C00000"/>
                </a:solidFill>
              </a:rPr>
              <a:t>BULLISMO E CYBERBULLISMO</a:t>
            </a:r>
          </a:p>
        </p:txBody>
      </p:sp>
    </p:spTree>
    <p:extLst>
      <p:ext uri="{BB962C8B-B14F-4D97-AF65-F5344CB8AC3E}">
        <p14:creationId xmlns:p14="http://schemas.microsoft.com/office/powerpoint/2010/main" val="559625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189C637A-6FAD-79DD-7F3F-DB09DFF7F947}"/>
              </a:ext>
            </a:extLst>
          </p:cNvPr>
          <p:cNvSpPr txBox="1"/>
          <p:nvPr/>
        </p:nvSpPr>
        <p:spPr>
          <a:xfrm>
            <a:off x="249382" y="232756"/>
            <a:ext cx="5846618" cy="461665"/>
          </a:xfrm>
          <a:prstGeom prst="rect">
            <a:avLst/>
          </a:prstGeom>
          <a:noFill/>
        </p:spPr>
        <p:txBody>
          <a:bodyPr wrap="square" rtlCol="0">
            <a:spAutoFit/>
          </a:bodyPr>
          <a:lstStyle/>
          <a:p>
            <a:r>
              <a:rPr lang="it-IT" sz="2400" dirty="0">
                <a:solidFill>
                  <a:schemeClr val="accent1">
                    <a:lumMod val="50000"/>
                  </a:schemeClr>
                </a:solidFill>
                <a:latin typeface="Arial Rounded MT Bold" panose="020F0704030504030204" pitchFamily="34" charset="0"/>
              </a:rPr>
              <a:t>CYBERBULLISMO, LE TIPOLOGIE :</a:t>
            </a:r>
          </a:p>
        </p:txBody>
      </p:sp>
      <p:pic>
        <p:nvPicPr>
          <p:cNvPr id="4" name="Immagine 3">
            <a:extLst>
              <a:ext uri="{FF2B5EF4-FFF2-40B4-BE49-F238E27FC236}">
                <a16:creationId xmlns:a16="http://schemas.microsoft.com/office/drawing/2014/main" id="{88A312FB-8869-6481-5E34-3BAA3F5878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382" y="931025"/>
            <a:ext cx="3740727" cy="1745673"/>
          </a:xfrm>
          <a:prstGeom prst="rect">
            <a:avLst/>
          </a:prstGeom>
        </p:spPr>
      </p:pic>
      <p:pic>
        <p:nvPicPr>
          <p:cNvPr id="6" name="Immagine 5">
            <a:extLst>
              <a:ext uri="{FF2B5EF4-FFF2-40B4-BE49-F238E27FC236}">
                <a16:creationId xmlns:a16="http://schemas.microsoft.com/office/drawing/2014/main" id="{7C65E69B-53D5-3E9D-8E3F-2EB6DFF28B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9383" y="2913302"/>
            <a:ext cx="2726574" cy="1745673"/>
          </a:xfrm>
          <a:prstGeom prst="rect">
            <a:avLst/>
          </a:prstGeom>
        </p:spPr>
      </p:pic>
      <p:pic>
        <p:nvPicPr>
          <p:cNvPr id="8" name="Immagine 7">
            <a:extLst>
              <a:ext uri="{FF2B5EF4-FFF2-40B4-BE49-F238E27FC236}">
                <a16:creationId xmlns:a16="http://schemas.microsoft.com/office/drawing/2014/main" id="{F80F31BA-AB35-F296-931F-23EFC551B32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47017" y="3077825"/>
            <a:ext cx="2895600" cy="1581150"/>
          </a:xfrm>
          <a:prstGeom prst="rect">
            <a:avLst/>
          </a:prstGeom>
        </p:spPr>
      </p:pic>
      <p:pic>
        <p:nvPicPr>
          <p:cNvPr id="10" name="Immagine 9">
            <a:extLst>
              <a:ext uri="{FF2B5EF4-FFF2-40B4-BE49-F238E27FC236}">
                <a16:creationId xmlns:a16="http://schemas.microsoft.com/office/drawing/2014/main" id="{35EF9A9A-2A81-353F-A991-3A3072C83DA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62851" y="4987241"/>
            <a:ext cx="3757351" cy="1581150"/>
          </a:xfrm>
          <a:prstGeom prst="rect">
            <a:avLst/>
          </a:prstGeom>
        </p:spPr>
      </p:pic>
      <p:sp>
        <p:nvSpPr>
          <p:cNvPr id="11" name="Rettangolo 10">
            <a:extLst>
              <a:ext uri="{FF2B5EF4-FFF2-40B4-BE49-F238E27FC236}">
                <a16:creationId xmlns:a16="http://schemas.microsoft.com/office/drawing/2014/main" id="{BE71A58C-1E7C-A84F-7568-31053AA06AD9}"/>
              </a:ext>
            </a:extLst>
          </p:cNvPr>
          <p:cNvSpPr/>
          <p:nvPr/>
        </p:nvSpPr>
        <p:spPr>
          <a:xfrm>
            <a:off x="4538749" y="894594"/>
            <a:ext cx="7403868" cy="181853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it-IT" b="1" dirty="0">
                <a:latin typeface="Arial Rounded MT Bold" panose="020F0704030504030204" pitchFamily="34" charset="0"/>
              </a:rPr>
              <a:t>SCRITTO - VERBALE</a:t>
            </a:r>
            <a:r>
              <a:rPr lang="it-IT" dirty="0">
                <a:latin typeface="Arial Rounded MT Bold" panose="020F0704030504030204" pitchFamily="34" charset="0"/>
              </a:rPr>
              <a:t>: offese e insulti tramite messaggi di testo,</a:t>
            </a:r>
          </a:p>
          <a:p>
            <a:pPr algn="ctr"/>
            <a:r>
              <a:rPr lang="it-IT" dirty="0">
                <a:latin typeface="Arial Rounded MT Bold" panose="020F0704030504030204" pitchFamily="34" charset="0"/>
              </a:rPr>
              <a:t>e-mail, pubblicazione social network</a:t>
            </a:r>
          </a:p>
        </p:txBody>
      </p:sp>
      <p:sp>
        <p:nvSpPr>
          <p:cNvPr id="12" name="Rettangolo 11">
            <a:extLst>
              <a:ext uri="{FF2B5EF4-FFF2-40B4-BE49-F238E27FC236}">
                <a16:creationId xmlns:a16="http://schemas.microsoft.com/office/drawing/2014/main" id="{6B0C4B78-23B6-ECA1-8EF1-FD1D557D0EA8}"/>
              </a:ext>
            </a:extLst>
          </p:cNvPr>
          <p:cNvSpPr/>
          <p:nvPr/>
        </p:nvSpPr>
        <p:spPr>
          <a:xfrm>
            <a:off x="3200400" y="2949732"/>
            <a:ext cx="2726574" cy="17092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it-IT" b="1" dirty="0">
                <a:latin typeface="Arial Rounded MT Bold" panose="020F0704030504030204" pitchFamily="34" charset="0"/>
              </a:rPr>
              <a:t>VISIVO: </a:t>
            </a:r>
            <a:r>
              <a:rPr lang="it-IT" dirty="0">
                <a:latin typeface="Arial Rounded MT Bold" panose="020F0704030504030204" pitchFamily="34" charset="0"/>
              </a:rPr>
              <a:t>diffusione di foto e video che ritraggono situazioni spiacevoli, intime, sessuali e/o violente della vittima</a:t>
            </a:r>
          </a:p>
        </p:txBody>
      </p:sp>
      <p:sp>
        <p:nvSpPr>
          <p:cNvPr id="13" name="Rettangolo 12">
            <a:extLst>
              <a:ext uri="{FF2B5EF4-FFF2-40B4-BE49-F238E27FC236}">
                <a16:creationId xmlns:a16="http://schemas.microsoft.com/office/drawing/2014/main" id="{2CBA5EB8-BF9D-4D5E-741C-885A5752F8B6}"/>
              </a:ext>
            </a:extLst>
          </p:cNvPr>
          <p:cNvSpPr/>
          <p:nvPr/>
        </p:nvSpPr>
        <p:spPr>
          <a:xfrm>
            <a:off x="6265028" y="2949732"/>
            <a:ext cx="2430085" cy="17092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it-IT" b="1" dirty="0">
                <a:latin typeface="Arial Rounded MT Bold" panose="020F0704030504030204" pitchFamily="34" charset="0"/>
              </a:rPr>
              <a:t>EMARGINAZIONE </a:t>
            </a:r>
            <a:r>
              <a:rPr lang="it-IT" dirty="0">
                <a:latin typeface="Arial Rounded MT Bold" panose="020F0704030504030204" pitchFamily="34" charset="0"/>
              </a:rPr>
              <a:t>: esclusione dalla comunicazione online e dai gruppi</a:t>
            </a:r>
          </a:p>
        </p:txBody>
      </p:sp>
      <p:sp>
        <p:nvSpPr>
          <p:cNvPr id="14" name="Rettangolo 13">
            <a:extLst>
              <a:ext uri="{FF2B5EF4-FFF2-40B4-BE49-F238E27FC236}">
                <a16:creationId xmlns:a16="http://schemas.microsoft.com/office/drawing/2014/main" id="{8505585D-5350-4D16-2061-EBCB0C259AC0}"/>
              </a:ext>
            </a:extLst>
          </p:cNvPr>
          <p:cNvSpPr/>
          <p:nvPr/>
        </p:nvSpPr>
        <p:spPr>
          <a:xfrm>
            <a:off x="249382" y="4968439"/>
            <a:ext cx="7631084" cy="159995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it-IT" b="1" dirty="0">
                <a:latin typeface="Arial Rounded MT Bold" panose="020F0704030504030204" pitchFamily="34" charset="0"/>
              </a:rPr>
              <a:t>IMPERSONIFICAZIONE: </a:t>
            </a:r>
            <a:r>
              <a:rPr lang="it-IT" dirty="0">
                <a:latin typeface="Arial Rounded MT Bold" panose="020F0704030504030204" pitchFamily="34" charset="0"/>
              </a:rPr>
              <a:t>furto di identità, appropriazione, uso e rivelazione ad altri di informazioni personali come credenziali di accesso all’account e ai social network</a:t>
            </a:r>
          </a:p>
        </p:txBody>
      </p:sp>
    </p:spTree>
    <p:extLst>
      <p:ext uri="{BB962C8B-B14F-4D97-AF65-F5344CB8AC3E}">
        <p14:creationId xmlns:p14="http://schemas.microsoft.com/office/powerpoint/2010/main" val="3245183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AE6B8CA2-080D-899E-E51F-F20C8906BFD9}"/>
              </a:ext>
            </a:extLst>
          </p:cNvPr>
          <p:cNvSpPr txBox="1"/>
          <p:nvPr/>
        </p:nvSpPr>
        <p:spPr>
          <a:xfrm flipH="1">
            <a:off x="2529839" y="289560"/>
            <a:ext cx="8656321" cy="523220"/>
          </a:xfrm>
          <a:prstGeom prst="rect">
            <a:avLst/>
          </a:prstGeom>
          <a:noFill/>
        </p:spPr>
        <p:txBody>
          <a:bodyPr wrap="square" rtlCol="0">
            <a:spAutoFit/>
          </a:bodyPr>
          <a:lstStyle/>
          <a:p>
            <a:r>
              <a:rPr lang="it-IT" sz="2800" dirty="0">
                <a:solidFill>
                  <a:schemeClr val="accent1">
                    <a:lumMod val="50000"/>
                  </a:schemeClr>
                </a:solidFill>
                <a:latin typeface="Arial Rounded MT Bold" panose="020F0704030504030204" pitchFamily="34" charset="0"/>
              </a:rPr>
              <a:t>LE CONSEGUENZE DEL BULLISMO</a:t>
            </a:r>
          </a:p>
        </p:txBody>
      </p:sp>
      <p:sp>
        <p:nvSpPr>
          <p:cNvPr id="3" name="CasellaDiTesto 2">
            <a:extLst>
              <a:ext uri="{FF2B5EF4-FFF2-40B4-BE49-F238E27FC236}">
                <a16:creationId xmlns:a16="http://schemas.microsoft.com/office/drawing/2014/main" id="{A4F30645-BA68-595B-1B6A-F6B51F19DC33}"/>
              </a:ext>
            </a:extLst>
          </p:cNvPr>
          <p:cNvSpPr txBox="1"/>
          <p:nvPr/>
        </p:nvSpPr>
        <p:spPr>
          <a:xfrm>
            <a:off x="289560" y="960120"/>
            <a:ext cx="10896600" cy="1631216"/>
          </a:xfrm>
          <a:prstGeom prst="rect">
            <a:avLst/>
          </a:prstGeom>
          <a:noFill/>
        </p:spPr>
        <p:txBody>
          <a:bodyPr wrap="square" rtlCol="0">
            <a:spAutoFit/>
          </a:bodyPr>
          <a:lstStyle/>
          <a:p>
            <a:r>
              <a:rPr lang="it-IT" sz="2400" dirty="0">
                <a:solidFill>
                  <a:schemeClr val="accent1"/>
                </a:solidFill>
                <a:latin typeface="Arial Rounded MT Bold" panose="020F0704030504030204" pitchFamily="34" charset="0"/>
              </a:rPr>
              <a:t>Nel caso del bullismo è importante </a:t>
            </a:r>
            <a:r>
              <a:rPr lang="it-IT" sz="2400" dirty="0">
                <a:solidFill>
                  <a:srgbClr val="FF0000"/>
                </a:solidFill>
                <a:latin typeface="Arial Rounded MT Bold" panose="020F0704030504030204" pitchFamily="34" charset="0"/>
              </a:rPr>
              <a:t>non sottovalutare </a:t>
            </a:r>
            <a:r>
              <a:rPr lang="it-IT" sz="2400" dirty="0">
                <a:solidFill>
                  <a:schemeClr val="accent1"/>
                </a:solidFill>
                <a:latin typeface="Arial Rounded MT Bold" panose="020F0704030504030204" pitchFamily="34" charset="0"/>
              </a:rPr>
              <a:t>il problema ed </a:t>
            </a:r>
            <a:r>
              <a:rPr lang="it-IT" sz="2400" dirty="0">
                <a:solidFill>
                  <a:srgbClr val="FF0000"/>
                </a:solidFill>
                <a:latin typeface="Arial Rounded MT Bold" panose="020F0704030504030204" pitchFamily="34" charset="0"/>
              </a:rPr>
              <a:t>agire tempestivamente</a:t>
            </a:r>
            <a:r>
              <a:rPr lang="it-IT" sz="2400" dirty="0">
                <a:solidFill>
                  <a:schemeClr val="accent1"/>
                </a:solidFill>
                <a:latin typeface="Arial Rounded MT Bold" panose="020F0704030504030204" pitchFamily="34" charset="0"/>
              </a:rPr>
              <a:t>, poiché le conseguenze del fenomeno sul piano psicologico sia a breve che a lungo termine, possono essere gravi </a:t>
            </a:r>
            <a:r>
              <a:rPr lang="it-IT" sz="2400" dirty="0">
                <a:solidFill>
                  <a:srgbClr val="FF0000"/>
                </a:solidFill>
                <a:latin typeface="Arial Rounded MT Bold" panose="020F0704030504030204" pitchFamily="34" charset="0"/>
              </a:rPr>
              <a:t>sia per le vittime sia per i bulli </a:t>
            </a:r>
            <a:r>
              <a:rPr lang="it-IT" sz="2400" dirty="0">
                <a:solidFill>
                  <a:schemeClr val="accent1"/>
                </a:solidFill>
                <a:latin typeface="Arial Rounded MT Bold" panose="020F0704030504030204" pitchFamily="34" charset="0"/>
              </a:rPr>
              <a:t>e per gli osservatori/spettatori</a:t>
            </a:r>
            <a:r>
              <a:rPr lang="it-IT" sz="2800" dirty="0">
                <a:solidFill>
                  <a:schemeClr val="accent1"/>
                </a:solidFill>
                <a:latin typeface="Arial Rounded MT Bold" panose="020F0704030504030204" pitchFamily="34" charset="0"/>
              </a:rPr>
              <a:t>.</a:t>
            </a:r>
          </a:p>
        </p:txBody>
      </p:sp>
      <p:sp>
        <p:nvSpPr>
          <p:cNvPr id="4" name="Rettangolo 3">
            <a:extLst>
              <a:ext uri="{FF2B5EF4-FFF2-40B4-BE49-F238E27FC236}">
                <a16:creationId xmlns:a16="http://schemas.microsoft.com/office/drawing/2014/main" id="{CEC62FDA-CEF0-566E-E478-FB8DAB1F3B88}"/>
              </a:ext>
            </a:extLst>
          </p:cNvPr>
          <p:cNvSpPr/>
          <p:nvPr/>
        </p:nvSpPr>
        <p:spPr>
          <a:xfrm>
            <a:off x="579120" y="2738676"/>
            <a:ext cx="4724400" cy="382976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it-IT" sz="2000" dirty="0">
                <a:latin typeface="Arial Rounded MT Bold" panose="020F0704030504030204" pitchFamily="34" charset="0"/>
              </a:rPr>
              <a:t>I </a:t>
            </a:r>
            <a:r>
              <a:rPr lang="it-IT" sz="2000" dirty="0">
                <a:solidFill>
                  <a:schemeClr val="tx1"/>
                </a:solidFill>
                <a:latin typeface="Arial Rounded MT Bold" panose="020F0704030504030204" pitchFamily="34" charset="0"/>
              </a:rPr>
              <a:t>bulli possono avere un calo nel rendimento scolastico, </a:t>
            </a:r>
            <a:r>
              <a:rPr lang="it-IT" sz="2000" dirty="0">
                <a:latin typeface="Arial Rounded MT Bold" panose="020F0704030504030204" pitchFamily="34" charset="0"/>
              </a:rPr>
              <a:t>difficoltà nel relazionarsi, disturbi della condotta per incapacità di rispettare le regole</a:t>
            </a:r>
            <a:r>
              <a:rPr lang="it-IT" dirty="0"/>
              <a:t> </a:t>
            </a:r>
          </a:p>
          <a:p>
            <a:pPr algn="ctr"/>
            <a:r>
              <a:rPr lang="it-IT" sz="2000" dirty="0">
                <a:latin typeface="Arial Rounded MT Bold" panose="020F0704030504030204" pitchFamily="34" charset="0"/>
              </a:rPr>
              <a:t>che possono portare a lungo andare a veri e propri comportamenti antisociali, aggressivi e devianti.</a:t>
            </a:r>
          </a:p>
        </p:txBody>
      </p:sp>
      <p:sp>
        <p:nvSpPr>
          <p:cNvPr id="5" name="Rettangolo 4">
            <a:extLst>
              <a:ext uri="{FF2B5EF4-FFF2-40B4-BE49-F238E27FC236}">
                <a16:creationId xmlns:a16="http://schemas.microsoft.com/office/drawing/2014/main" id="{EA092854-D147-B5AA-6314-98FDBDB5C557}"/>
              </a:ext>
            </a:extLst>
          </p:cNvPr>
          <p:cNvSpPr/>
          <p:nvPr/>
        </p:nvSpPr>
        <p:spPr>
          <a:xfrm>
            <a:off x="6278880" y="2738676"/>
            <a:ext cx="4724400" cy="382976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it-IT" sz="2000" dirty="0">
                <a:latin typeface="Arial Rounded MT Bold" panose="020F0704030504030204" pitchFamily="34" charset="0"/>
              </a:rPr>
              <a:t>Le vittime, possono manifestare disagio attraverso sintomi fisici, es. mal di pancia, incubi, mal di testa. In caso di prevaricazione protratte nel tempo, le vittime possono vedere come unica possibilità quella di cambiare scuola  fino ad arrivare all’abbandono scolastico. Le vittime possono mostrare una svalutazione di sé e delle proprie capacità, problemi relazionali e in alcuni casi disturbi d’ansia o depressione.</a:t>
            </a:r>
          </a:p>
        </p:txBody>
      </p:sp>
    </p:spTree>
    <p:extLst>
      <p:ext uri="{BB962C8B-B14F-4D97-AF65-F5344CB8AC3E}">
        <p14:creationId xmlns:p14="http://schemas.microsoft.com/office/powerpoint/2010/main" val="505885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1D615A3F-F083-1923-C12D-0628ED2BBA08}"/>
              </a:ext>
            </a:extLst>
          </p:cNvPr>
          <p:cNvSpPr txBox="1"/>
          <p:nvPr/>
        </p:nvSpPr>
        <p:spPr>
          <a:xfrm>
            <a:off x="441960" y="883920"/>
            <a:ext cx="10591800" cy="4893647"/>
          </a:xfrm>
          <a:prstGeom prst="rect">
            <a:avLst/>
          </a:prstGeom>
          <a:noFill/>
        </p:spPr>
        <p:txBody>
          <a:bodyPr wrap="square" rtlCol="0">
            <a:spAutoFit/>
          </a:bodyPr>
          <a:lstStyle/>
          <a:p>
            <a:r>
              <a:rPr lang="it-IT" sz="6000" dirty="0">
                <a:solidFill>
                  <a:srgbClr val="C00000"/>
                </a:solidFill>
                <a:latin typeface="Arial Rounded MT Bold" panose="020F0704030504030204" pitchFamily="34" charset="0"/>
              </a:rPr>
              <a:t>Legge 29 Maggio 2017 N°17</a:t>
            </a:r>
          </a:p>
          <a:p>
            <a:endParaRPr lang="it-IT" sz="3600" dirty="0">
              <a:solidFill>
                <a:srgbClr val="C00000"/>
              </a:solidFill>
              <a:latin typeface="Arial Rounded MT Bold" panose="020F0704030504030204" pitchFamily="34" charset="0"/>
            </a:endParaRPr>
          </a:p>
          <a:p>
            <a:r>
              <a:rPr lang="it-IT" sz="3600" dirty="0">
                <a:latin typeface="Arial Rounded MT Bold" panose="020F0704030504030204" pitchFamily="34" charset="0"/>
              </a:rPr>
              <a:t>La legge intende contrastare il fenomeno del cyberbullismo in tutte le sue manifestazioni, con azioni a carattere preventivo e con una strategia di attenzione e tutela nei confronti dei minori, sia nella posizione di vittime sia in quella di responsabili illeciti.</a:t>
            </a:r>
          </a:p>
        </p:txBody>
      </p:sp>
    </p:spTree>
    <p:extLst>
      <p:ext uri="{BB962C8B-B14F-4D97-AF65-F5344CB8AC3E}">
        <p14:creationId xmlns:p14="http://schemas.microsoft.com/office/powerpoint/2010/main" val="225179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BE94CAF7-E622-943E-FABA-DD22D98FCCB4}"/>
              </a:ext>
            </a:extLst>
          </p:cNvPr>
          <p:cNvSpPr txBox="1"/>
          <p:nvPr/>
        </p:nvSpPr>
        <p:spPr>
          <a:xfrm>
            <a:off x="3621580" y="374074"/>
            <a:ext cx="9293629" cy="646331"/>
          </a:xfrm>
          <a:prstGeom prst="rect">
            <a:avLst/>
          </a:prstGeom>
          <a:noFill/>
        </p:spPr>
        <p:txBody>
          <a:bodyPr wrap="square" rtlCol="0">
            <a:spAutoFit/>
          </a:bodyPr>
          <a:lstStyle/>
          <a:p>
            <a:r>
              <a:rPr lang="it-IT" sz="3600" dirty="0">
                <a:latin typeface="Arial Rounded MT Bold" panose="020F0704030504030204" pitchFamily="34" charset="0"/>
              </a:rPr>
              <a:t>LIVELLI DI INTERVENTO</a:t>
            </a:r>
          </a:p>
        </p:txBody>
      </p:sp>
      <p:sp>
        <p:nvSpPr>
          <p:cNvPr id="3" name="Rettangolo 2">
            <a:extLst>
              <a:ext uri="{FF2B5EF4-FFF2-40B4-BE49-F238E27FC236}">
                <a16:creationId xmlns:a16="http://schemas.microsoft.com/office/drawing/2014/main" id="{1D2CDA1E-31C8-6FBD-5E93-3013955281D8}"/>
              </a:ext>
            </a:extLst>
          </p:cNvPr>
          <p:cNvSpPr/>
          <p:nvPr/>
        </p:nvSpPr>
        <p:spPr>
          <a:xfrm>
            <a:off x="814647" y="1446414"/>
            <a:ext cx="3408218" cy="5037512"/>
          </a:xfrm>
          <a:prstGeom prst="rect">
            <a:avLst/>
          </a:prstGeom>
          <a:solidFill>
            <a:srgbClr val="FFFF00"/>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it-IT" sz="2400" b="1" dirty="0">
              <a:latin typeface="Arial Rounded MT Bold" panose="020F0704030504030204" pitchFamily="34" charset="0"/>
            </a:endParaRPr>
          </a:p>
          <a:p>
            <a:pPr algn="ctr"/>
            <a:r>
              <a:rPr lang="it-IT" sz="2400" b="1" dirty="0">
                <a:latin typeface="Arial Rounded MT Bold" panose="020F0704030504030204" pitchFamily="34" charset="0"/>
              </a:rPr>
              <a:t>PROMOZIONE</a:t>
            </a:r>
          </a:p>
          <a:p>
            <a:pPr algn="ctr"/>
            <a:r>
              <a:rPr lang="it-IT" sz="2400" b="1" dirty="0">
                <a:latin typeface="Arial Rounded MT Bold" panose="020F0704030504030204" pitchFamily="34" charset="0"/>
              </a:rPr>
              <a:t>Migliorare la qualità del clima scolastico.</a:t>
            </a:r>
          </a:p>
          <a:p>
            <a:pPr algn="ctr"/>
            <a:endParaRPr lang="it-IT" sz="2400" b="1" dirty="0">
              <a:latin typeface="Arial Rounded MT Bold" panose="020F0704030504030204" pitchFamily="34" charset="0"/>
            </a:endParaRPr>
          </a:p>
          <a:p>
            <a:pPr algn="ctr"/>
            <a:r>
              <a:rPr lang="it-IT" sz="2400" b="1" dirty="0">
                <a:latin typeface="Arial Rounded MT Bold" panose="020F0704030504030204" pitchFamily="34" charset="0"/>
              </a:rPr>
              <a:t>Promozione all’integrazione</a:t>
            </a:r>
          </a:p>
        </p:txBody>
      </p:sp>
      <p:sp>
        <p:nvSpPr>
          <p:cNvPr id="4" name="Rettangolo 3">
            <a:extLst>
              <a:ext uri="{FF2B5EF4-FFF2-40B4-BE49-F238E27FC236}">
                <a16:creationId xmlns:a16="http://schemas.microsoft.com/office/drawing/2014/main" id="{4CB341A4-F1D7-9048-6222-64EBBE70617F}"/>
              </a:ext>
            </a:extLst>
          </p:cNvPr>
          <p:cNvSpPr/>
          <p:nvPr/>
        </p:nvSpPr>
        <p:spPr>
          <a:xfrm>
            <a:off x="4522123" y="1438099"/>
            <a:ext cx="3447014" cy="5037511"/>
          </a:xfrm>
          <a:prstGeom prst="rect">
            <a:avLst/>
          </a:prstGeom>
          <a:solidFill>
            <a:srgbClr val="FF99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it-IT" sz="2400" b="1" dirty="0">
                <a:latin typeface="Arial Rounded MT Bold" panose="020F0704030504030204" pitchFamily="34" charset="0"/>
              </a:rPr>
              <a:t>PREVENZIONE</a:t>
            </a:r>
          </a:p>
          <a:p>
            <a:pPr algn="ctr"/>
            <a:r>
              <a:rPr lang="it-IT" sz="2400" b="1" dirty="0">
                <a:latin typeface="Arial Rounded MT Bold" panose="020F0704030504030204" pitchFamily="34" charset="0"/>
              </a:rPr>
              <a:t>Programmazione scolastica sul fenomeno del bullismo</a:t>
            </a:r>
          </a:p>
          <a:p>
            <a:pPr algn="ctr"/>
            <a:endParaRPr lang="it-IT" sz="2400" b="1" dirty="0">
              <a:latin typeface="Arial Rounded MT Bold" panose="020F0704030504030204" pitchFamily="34" charset="0"/>
            </a:endParaRPr>
          </a:p>
          <a:p>
            <a:pPr algn="ctr"/>
            <a:r>
              <a:rPr lang="it-IT" sz="2400" b="1" dirty="0">
                <a:latin typeface="Arial Rounded MT Bold" panose="020F0704030504030204" pitchFamily="34" charset="0"/>
              </a:rPr>
              <a:t>Interventi su gruppi di classe</a:t>
            </a:r>
          </a:p>
        </p:txBody>
      </p:sp>
      <p:sp>
        <p:nvSpPr>
          <p:cNvPr id="5" name="Rettangolo 4">
            <a:extLst>
              <a:ext uri="{FF2B5EF4-FFF2-40B4-BE49-F238E27FC236}">
                <a16:creationId xmlns:a16="http://schemas.microsoft.com/office/drawing/2014/main" id="{6AEF7944-00E3-F3D2-D5CE-4390DEC2F67C}"/>
              </a:ext>
            </a:extLst>
          </p:cNvPr>
          <p:cNvSpPr/>
          <p:nvPr/>
        </p:nvSpPr>
        <p:spPr>
          <a:xfrm>
            <a:off x="8268395" y="1446414"/>
            <a:ext cx="3447014" cy="5037511"/>
          </a:xfrm>
          <a:prstGeom prst="rect">
            <a:avLst/>
          </a:prstGeom>
          <a:solidFill>
            <a:srgbClr val="FF33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it-IT" sz="2400" b="1" dirty="0">
                <a:latin typeface="Arial Rounded MT Bold" panose="020F0704030504030204" pitchFamily="34" charset="0"/>
              </a:rPr>
              <a:t>CONTRASTO</a:t>
            </a:r>
          </a:p>
          <a:p>
            <a:pPr algn="ctr"/>
            <a:r>
              <a:rPr lang="it-IT" sz="2400" b="1" dirty="0">
                <a:latin typeface="Arial Rounded MT Bold" panose="020F0704030504030204" pitchFamily="34" charset="0"/>
              </a:rPr>
              <a:t>Interventi specifici sulle prepotenze nelle classi, su singoli alunni, con i docenti e con genitori</a:t>
            </a:r>
          </a:p>
        </p:txBody>
      </p:sp>
    </p:spTree>
    <p:extLst>
      <p:ext uri="{BB962C8B-B14F-4D97-AF65-F5344CB8AC3E}">
        <p14:creationId xmlns:p14="http://schemas.microsoft.com/office/powerpoint/2010/main" val="771643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1DB99A33-562D-7765-B1D8-5025AD0F28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388" y="1486593"/>
            <a:ext cx="11923221" cy="5371407"/>
          </a:xfrm>
          <a:prstGeom prst="rect">
            <a:avLst/>
          </a:prstGeom>
        </p:spPr>
      </p:pic>
      <p:sp>
        <p:nvSpPr>
          <p:cNvPr id="4" name="CasellaDiTesto 3">
            <a:extLst>
              <a:ext uri="{FF2B5EF4-FFF2-40B4-BE49-F238E27FC236}">
                <a16:creationId xmlns:a16="http://schemas.microsoft.com/office/drawing/2014/main" id="{E7F85BAF-28D7-CD05-1F23-6D9985C4031E}"/>
              </a:ext>
            </a:extLst>
          </p:cNvPr>
          <p:cNvSpPr txBox="1"/>
          <p:nvPr/>
        </p:nvSpPr>
        <p:spPr>
          <a:xfrm rot="20291843">
            <a:off x="8725669" y="2132548"/>
            <a:ext cx="3626583" cy="769441"/>
          </a:xfrm>
          <a:prstGeom prst="rect">
            <a:avLst/>
          </a:prstGeom>
          <a:noFill/>
        </p:spPr>
        <p:txBody>
          <a:bodyPr wrap="square" rtlCol="0">
            <a:spAutoFit/>
          </a:bodyPr>
          <a:lstStyle/>
          <a:p>
            <a:r>
              <a:rPr lang="it-IT" sz="4400" dirty="0">
                <a:solidFill>
                  <a:srgbClr val="FFFF00"/>
                </a:solidFill>
                <a:latin typeface="Arial Rounded MT Bold" panose="020F0704030504030204" pitchFamily="34" charset="0"/>
              </a:rPr>
              <a:t>scuola</a:t>
            </a:r>
          </a:p>
        </p:txBody>
      </p:sp>
      <p:sp>
        <p:nvSpPr>
          <p:cNvPr id="5" name="CasellaDiTesto 4">
            <a:extLst>
              <a:ext uri="{FF2B5EF4-FFF2-40B4-BE49-F238E27FC236}">
                <a16:creationId xmlns:a16="http://schemas.microsoft.com/office/drawing/2014/main" id="{3CEBFDE0-C116-E91C-01F5-E132A18C6790}"/>
              </a:ext>
            </a:extLst>
          </p:cNvPr>
          <p:cNvSpPr txBox="1"/>
          <p:nvPr/>
        </p:nvSpPr>
        <p:spPr>
          <a:xfrm flipH="1">
            <a:off x="4552138" y="5789244"/>
            <a:ext cx="3603570" cy="646331"/>
          </a:xfrm>
          <a:prstGeom prst="rect">
            <a:avLst/>
          </a:prstGeom>
          <a:noFill/>
        </p:spPr>
        <p:txBody>
          <a:bodyPr wrap="square" rtlCol="0">
            <a:spAutoFit/>
          </a:bodyPr>
          <a:lstStyle/>
          <a:p>
            <a:r>
              <a:rPr lang="it-IT" sz="3600" dirty="0">
                <a:solidFill>
                  <a:srgbClr val="C00000"/>
                </a:solidFill>
                <a:latin typeface="Arial Rounded MT Bold" panose="020F0704030504030204" pitchFamily="34" charset="0"/>
              </a:rPr>
              <a:t>famiglia</a:t>
            </a:r>
          </a:p>
        </p:txBody>
      </p:sp>
      <p:sp>
        <p:nvSpPr>
          <p:cNvPr id="6" name="CasellaDiTesto 5">
            <a:extLst>
              <a:ext uri="{FF2B5EF4-FFF2-40B4-BE49-F238E27FC236}">
                <a16:creationId xmlns:a16="http://schemas.microsoft.com/office/drawing/2014/main" id="{CBFAEA82-570A-5854-B538-96375469D3C6}"/>
              </a:ext>
            </a:extLst>
          </p:cNvPr>
          <p:cNvSpPr txBox="1"/>
          <p:nvPr/>
        </p:nvSpPr>
        <p:spPr>
          <a:xfrm rot="1890457" flipH="1">
            <a:off x="1579176" y="2806779"/>
            <a:ext cx="3027222" cy="646331"/>
          </a:xfrm>
          <a:prstGeom prst="rect">
            <a:avLst/>
          </a:prstGeom>
          <a:noFill/>
        </p:spPr>
        <p:txBody>
          <a:bodyPr wrap="square" rtlCol="0">
            <a:spAutoFit/>
          </a:bodyPr>
          <a:lstStyle/>
          <a:p>
            <a:r>
              <a:rPr lang="it-IT" sz="3600" dirty="0">
                <a:solidFill>
                  <a:schemeClr val="bg1"/>
                </a:solidFill>
                <a:latin typeface="Arial Rounded MT Bold" panose="020F0704030504030204" pitchFamily="34" charset="0"/>
              </a:rPr>
              <a:t>alunni</a:t>
            </a:r>
          </a:p>
        </p:txBody>
      </p:sp>
      <p:sp>
        <p:nvSpPr>
          <p:cNvPr id="7" name="CasellaDiTesto 6">
            <a:extLst>
              <a:ext uri="{FF2B5EF4-FFF2-40B4-BE49-F238E27FC236}">
                <a16:creationId xmlns:a16="http://schemas.microsoft.com/office/drawing/2014/main" id="{897F7EFF-DD1C-2406-BB51-F703CAF7FAC6}"/>
              </a:ext>
            </a:extLst>
          </p:cNvPr>
          <p:cNvSpPr txBox="1"/>
          <p:nvPr/>
        </p:nvSpPr>
        <p:spPr>
          <a:xfrm flipH="1">
            <a:off x="4796442" y="2000688"/>
            <a:ext cx="2345348" cy="646331"/>
          </a:xfrm>
          <a:prstGeom prst="rect">
            <a:avLst/>
          </a:prstGeom>
          <a:noFill/>
        </p:spPr>
        <p:txBody>
          <a:bodyPr wrap="square" rtlCol="0">
            <a:spAutoFit/>
          </a:bodyPr>
          <a:lstStyle/>
          <a:p>
            <a:r>
              <a:rPr lang="it-IT" sz="3600" dirty="0">
                <a:solidFill>
                  <a:srgbClr val="00B0F0"/>
                </a:solidFill>
                <a:latin typeface="Arial Rounded MT Bold" panose="020F0704030504030204" pitchFamily="34" charset="0"/>
              </a:rPr>
              <a:t>docenti</a:t>
            </a:r>
          </a:p>
        </p:txBody>
      </p:sp>
      <p:sp>
        <p:nvSpPr>
          <p:cNvPr id="10" name="Rettangolo 9">
            <a:extLst>
              <a:ext uri="{FF2B5EF4-FFF2-40B4-BE49-F238E27FC236}">
                <a16:creationId xmlns:a16="http://schemas.microsoft.com/office/drawing/2014/main" id="{326F2F6C-D598-FD87-F25A-AB3A2C831874}"/>
              </a:ext>
            </a:extLst>
          </p:cNvPr>
          <p:cNvSpPr/>
          <p:nvPr/>
        </p:nvSpPr>
        <p:spPr>
          <a:xfrm>
            <a:off x="2734647" y="3979303"/>
            <a:ext cx="6159956" cy="923330"/>
          </a:xfrm>
          <a:prstGeom prst="rect">
            <a:avLst/>
          </a:prstGeom>
          <a:noFill/>
        </p:spPr>
        <p:txBody>
          <a:bodyPr wrap="none" lIns="91440" tIns="45720" rIns="91440" bIns="45720">
            <a:spAutoFit/>
          </a:bodyPr>
          <a:lstStyle/>
          <a:p>
            <a:pPr algn="ctr"/>
            <a:r>
              <a:rPr lang="it-IT" sz="5400" b="1" cap="none" spc="0" dirty="0">
                <a:ln w="13462">
                  <a:solidFill>
                    <a:schemeClr val="bg1"/>
                  </a:solidFill>
                  <a:prstDash val="solid"/>
                </a:ln>
                <a:solidFill>
                  <a:srgbClr val="FF00FF"/>
                </a:solidFill>
                <a:effectLst>
                  <a:outerShdw dist="38100" dir="2700000" algn="bl" rotWithShape="0">
                    <a:schemeClr val="accent5"/>
                  </a:outerShdw>
                </a:effectLst>
                <a:latin typeface="Arial Rounded MT Bold" panose="020F0704030504030204" pitchFamily="34" charset="0"/>
              </a:rPr>
              <a:t>NO AL BULLISMO</a:t>
            </a:r>
            <a:endParaRPr lang="it-IT" sz="5400" b="1" cap="none" spc="0" dirty="0">
              <a:ln w="13462">
                <a:solidFill>
                  <a:schemeClr val="bg1"/>
                </a:solidFill>
                <a:prstDash val="solid"/>
              </a:ln>
              <a:solidFill>
                <a:srgbClr val="FF00FF"/>
              </a:solidFill>
              <a:effectLst>
                <a:outerShdw dist="38100" dir="2700000" algn="bl" rotWithShape="0">
                  <a:schemeClr val="accent5"/>
                </a:outerShdw>
              </a:effectLst>
            </a:endParaRPr>
          </a:p>
        </p:txBody>
      </p:sp>
      <p:sp>
        <p:nvSpPr>
          <p:cNvPr id="11" name="CasellaDiTesto 10">
            <a:extLst>
              <a:ext uri="{FF2B5EF4-FFF2-40B4-BE49-F238E27FC236}">
                <a16:creationId xmlns:a16="http://schemas.microsoft.com/office/drawing/2014/main" id="{ED47C999-1A79-D35A-4757-68844949AE65}"/>
              </a:ext>
            </a:extLst>
          </p:cNvPr>
          <p:cNvSpPr txBox="1"/>
          <p:nvPr/>
        </p:nvSpPr>
        <p:spPr>
          <a:xfrm>
            <a:off x="134388" y="249382"/>
            <a:ext cx="11923220" cy="1107996"/>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r>
              <a:rPr lang="it-IT" sz="6600" dirty="0">
                <a:effectLst>
                  <a:outerShdw blurRad="50800" dist="38100" dir="8100000" algn="tr" rotWithShape="0">
                    <a:prstClr val="black">
                      <a:alpha val="40000"/>
                    </a:prstClr>
                  </a:outerShdw>
                </a:effectLst>
              </a:rPr>
              <a:t>INSIEME POSSIAMO  FARE MOLTO</a:t>
            </a:r>
          </a:p>
        </p:txBody>
      </p:sp>
    </p:spTree>
    <p:extLst>
      <p:ext uri="{BB962C8B-B14F-4D97-AF65-F5344CB8AC3E}">
        <p14:creationId xmlns:p14="http://schemas.microsoft.com/office/powerpoint/2010/main" val="3541616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59433">
              <a:srgbClr val="BACBE9"/>
            </a:gs>
            <a:gs pos="39150">
              <a:srgbClr val="CEDBEF"/>
            </a:gs>
            <a:gs pos="29378">
              <a:srgbClr val="D8E2F2"/>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8" name="CasellaDiTesto 7">
            <a:extLst>
              <a:ext uri="{FF2B5EF4-FFF2-40B4-BE49-F238E27FC236}">
                <a16:creationId xmlns:a16="http://schemas.microsoft.com/office/drawing/2014/main" id="{2D126304-9340-31FF-1AD1-1B159D3ABB68}"/>
              </a:ext>
            </a:extLst>
          </p:cNvPr>
          <p:cNvSpPr txBox="1"/>
          <p:nvPr/>
        </p:nvSpPr>
        <p:spPr>
          <a:xfrm>
            <a:off x="874643" y="1192696"/>
            <a:ext cx="10217427" cy="5016758"/>
          </a:xfrm>
          <a:prstGeom prst="rect">
            <a:avLst/>
          </a:prstGeom>
          <a:noFill/>
        </p:spPr>
        <p:txBody>
          <a:bodyPr wrap="square" rtlCol="0">
            <a:spAutoFit/>
          </a:bodyPr>
          <a:lstStyle/>
          <a:p>
            <a:r>
              <a:rPr lang="it-IT" sz="4000" dirty="0">
                <a:solidFill>
                  <a:srgbClr val="C00000"/>
                </a:solidFill>
                <a:latin typeface="Arial Rounded MT Bold" panose="020F0704030504030204" pitchFamily="34" charset="0"/>
              </a:rPr>
              <a:t>BULLISMO</a:t>
            </a:r>
          </a:p>
          <a:p>
            <a:r>
              <a:rPr lang="it-IT" sz="4000" dirty="0">
                <a:solidFill>
                  <a:srgbClr val="C00000"/>
                </a:solidFill>
                <a:latin typeface="Arial Rounded MT Bold" panose="020F0704030504030204" pitchFamily="34" charset="0"/>
              </a:rPr>
              <a:t>Definizione</a:t>
            </a:r>
          </a:p>
          <a:p>
            <a:endParaRPr lang="it-IT" sz="4000" dirty="0">
              <a:latin typeface="Arial Rounded MT Bold" panose="020F0704030504030204" pitchFamily="34" charset="0"/>
            </a:endParaRPr>
          </a:p>
          <a:p>
            <a:endParaRPr lang="it-IT" sz="4000" dirty="0">
              <a:latin typeface="Arial Rounded MT Bold" panose="020F0704030504030204" pitchFamily="34" charset="0"/>
            </a:endParaRPr>
          </a:p>
          <a:p>
            <a:r>
              <a:rPr lang="it-IT" sz="4000" dirty="0">
                <a:latin typeface="Arial Rounded MT Bold" panose="020F0704030504030204" pitchFamily="34" charset="0"/>
              </a:rPr>
              <a:t>Il bullismo è un </a:t>
            </a:r>
            <a:r>
              <a:rPr lang="it-IT" sz="4000" dirty="0">
                <a:solidFill>
                  <a:srgbClr val="C00000"/>
                </a:solidFill>
                <a:latin typeface="Arial Rounded MT Bold" panose="020F0704030504030204" pitchFamily="34" charset="0"/>
              </a:rPr>
              <a:t>atto aggressivo </a:t>
            </a:r>
            <a:r>
              <a:rPr lang="it-IT" sz="4000" dirty="0">
                <a:latin typeface="Arial Rounded MT Bold" panose="020F0704030504030204" pitchFamily="34" charset="0"/>
              </a:rPr>
              <a:t>condotto</a:t>
            </a:r>
          </a:p>
          <a:p>
            <a:r>
              <a:rPr lang="it-IT" sz="4000" dirty="0">
                <a:latin typeface="Arial Rounded MT Bold" panose="020F0704030504030204" pitchFamily="34" charset="0"/>
              </a:rPr>
              <a:t>da un individuo o da un gruppo di individui </a:t>
            </a:r>
            <a:r>
              <a:rPr lang="it-IT" sz="4000" dirty="0">
                <a:solidFill>
                  <a:srgbClr val="C00000"/>
                </a:solidFill>
                <a:latin typeface="Arial Rounded MT Bold" panose="020F0704030504030204" pitchFamily="34" charset="0"/>
              </a:rPr>
              <a:t>che si ripete nel tempo </a:t>
            </a:r>
            <a:r>
              <a:rPr lang="it-IT" sz="4000" dirty="0">
                <a:latin typeface="Arial Rounded MT Bold" panose="020F0704030504030204" pitchFamily="34" charset="0"/>
              </a:rPr>
              <a:t>contro una vittima che </a:t>
            </a:r>
            <a:r>
              <a:rPr lang="it-IT" sz="4000" dirty="0">
                <a:solidFill>
                  <a:srgbClr val="C00000"/>
                </a:solidFill>
                <a:latin typeface="Arial Rounded MT Bold" panose="020F0704030504030204" pitchFamily="34" charset="0"/>
              </a:rPr>
              <a:t>non riesce a difendersi.</a:t>
            </a:r>
          </a:p>
        </p:txBody>
      </p:sp>
    </p:spTree>
    <p:extLst>
      <p:ext uri="{BB962C8B-B14F-4D97-AF65-F5344CB8AC3E}">
        <p14:creationId xmlns:p14="http://schemas.microsoft.com/office/powerpoint/2010/main" val="902865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D169EE96-7288-1889-07CA-DF35DCADFDF3}"/>
              </a:ext>
            </a:extLst>
          </p:cNvPr>
          <p:cNvSpPr txBox="1"/>
          <p:nvPr/>
        </p:nvSpPr>
        <p:spPr>
          <a:xfrm>
            <a:off x="198783" y="377686"/>
            <a:ext cx="4035287" cy="1200329"/>
          </a:xfrm>
          <a:prstGeom prst="rect">
            <a:avLst/>
          </a:prstGeom>
          <a:noFill/>
        </p:spPr>
        <p:txBody>
          <a:bodyPr wrap="square" rtlCol="0">
            <a:spAutoFit/>
          </a:bodyPr>
          <a:lstStyle/>
          <a:p>
            <a:r>
              <a:rPr lang="it-IT" sz="3600" dirty="0">
                <a:solidFill>
                  <a:schemeClr val="accent1">
                    <a:lumMod val="50000"/>
                  </a:schemeClr>
                </a:solidFill>
                <a:latin typeface="Arial Rounded MT Bold" panose="020F0704030504030204" pitchFamily="34" charset="0"/>
              </a:rPr>
              <a:t>BULLISMO</a:t>
            </a:r>
          </a:p>
          <a:p>
            <a:r>
              <a:rPr lang="it-IT" sz="3600" dirty="0">
                <a:solidFill>
                  <a:schemeClr val="accent1">
                    <a:lumMod val="50000"/>
                  </a:schemeClr>
                </a:solidFill>
                <a:latin typeface="Arial Rounded MT Bold" panose="020F0704030504030204" pitchFamily="34" charset="0"/>
              </a:rPr>
              <a:t>caratteristiche</a:t>
            </a:r>
          </a:p>
        </p:txBody>
      </p:sp>
      <p:sp>
        <p:nvSpPr>
          <p:cNvPr id="5" name="Ovale 4">
            <a:extLst>
              <a:ext uri="{FF2B5EF4-FFF2-40B4-BE49-F238E27FC236}">
                <a16:creationId xmlns:a16="http://schemas.microsoft.com/office/drawing/2014/main" id="{0259971E-F5ED-6F9A-07B5-88A906EC4186}"/>
              </a:ext>
            </a:extLst>
          </p:cNvPr>
          <p:cNvSpPr/>
          <p:nvPr/>
        </p:nvSpPr>
        <p:spPr>
          <a:xfrm>
            <a:off x="2935356" y="1578015"/>
            <a:ext cx="6321287" cy="4484855"/>
          </a:xfrm>
          <a:prstGeom prst="ellipse">
            <a:avLst/>
          </a:prstGeom>
          <a:ln w="76200"/>
        </p:spPr>
        <p:style>
          <a:lnRef idx="2">
            <a:schemeClr val="accent1"/>
          </a:lnRef>
          <a:fillRef idx="1">
            <a:schemeClr val="lt1"/>
          </a:fillRef>
          <a:effectRef idx="0">
            <a:schemeClr val="accent1"/>
          </a:effectRef>
          <a:fontRef idx="minor">
            <a:schemeClr val="dk1"/>
          </a:fontRef>
        </p:style>
        <p:txBody>
          <a:bodyPr rtlCol="0" anchor="ctr"/>
          <a:lstStyle/>
          <a:p>
            <a:pPr algn="ctr"/>
            <a:endParaRPr lang="it-IT"/>
          </a:p>
        </p:txBody>
      </p:sp>
      <p:sp>
        <p:nvSpPr>
          <p:cNvPr id="6" name="Ovale 5">
            <a:extLst>
              <a:ext uri="{FF2B5EF4-FFF2-40B4-BE49-F238E27FC236}">
                <a16:creationId xmlns:a16="http://schemas.microsoft.com/office/drawing/2014/main" id="{536B1FCE-E4DF-DBC7-EFBF-EA8452481F9C}"/>
              </a:ext>
            </a:extLst>
          </p:cNvPr>
          <p:cNvSpPr/>
          <p:nvPr/>
        </p:nvSpPr>
        <p:spPr>
          <a:xfrm>
            <a:off x="4436164" y="2257693"/>
            <a:ext cx="3319669" cy="281508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t-IT" sz="2400" dirty="0">
                <a:effectLst>
                  <a:reflection blurRad="6350" stA="55000" endA="50" endPos="85000" dir="5400000" sy="-100000" algn="bl" rotWithShape="0"/>
                </a:effectLst>
                <a:latin typeface="Arial Rounded MT Bold" panose="020F0704030504030204" pitchFamily="34" charset="0"/>
              </a:rPr>
              <a:t>BULLISMO</a:t>
            </a:r>
          </a:p>
        </p:txBody>
      </p:sp>
      <p:sp>
        <p:nvSpPr>
          <p:cNvPr id="8" name="Ovale 7">
            <a:extLst>
              <a:ext uri="{FF2B5EF4-FFF2-40B4-BE49-F238E27FC236}">
                <a16:creationId xmlns:a16="http://schemas.microsoft.com/office/drawing/2014/main" id="{481E9807-158B-8DA7-0D39-8251A73FE909}"/>
              </a:ext>
            </a:extLst>
          </p:cNvPr>
          <p:cNvSpPr/>
          <p:nvPr/>
        </p:nvSpPr>
        <p:spPr>
          <a:xfrm>
            <a:off x="4295028" y="548162"/>
            <a:ext cx="4631634" cy="1438868"/>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t-IT" sz="2400" dirty="0">
                <a:latin typeface="Arial Rounded MT Bold" panose="020F0704030504030204" pitchFamily="34" charset="0"/>
              </a:rPr>
              <a:t>INTENZIONALITA’</a:t>
            </a:r>
          </a:p>
        </p:txBody>
      </p:sp>
      <p:sp>
        <p:nvSpPr>
          <p:cNvPr id="9" name="Ovale 8">
            <a:extLst>
              <a:ext uri="{FF2B5EF4-FFF2-40B4-BE49-F238E27FC236}">
                <a16:creationId xmlns:a16="http://schemas.microsoft.com/office/drawing/2014/main" id="{CD767993-AAE7-3A80-0FA8-895F223CEC9B}"/>
              </a:ext>
            </a:extLst>
          </p:cNvPr>
          <p:cNvSpPr/>
          <p:nvPr/>
        </p:nvSpPr>
        <p:spPr>
          <a:xfrm>
            <a:off x="788504" y="4790662"/>
            <a:ext cx="4035287" cy="170953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t-IT" sz="2400" dirty="0">
                <a:latin typeface="Arial Rounded MT Bold" panose="020F0704030504030204" pitchFamily="34" charset="0"/>
              </a:rPr>
              <a:t>RIPETIZIONE</a:t>
            </a:r>
          </a:p>
        </p:txBody>
      </p:sp>
      <p:sp>
        <p:nvSpPr>
          <p:cNvPr id="10" name="Ovale 9">
            <a:extLst>
              <a:ext uri="{FF2B5EF4-FFF2-40B4-BE49-F238E27FC236}">
                <a16:creationId xmlns:a16="http://schemas.microsoft.com/office/drawing/2014/main" id="{EC56E69C-49CF-9301-1C79-98DA0FE1CE2C}"/>
              </a:ext>
            </a:extLst>
          </p:cNvPr>
          <p:cNvSpPr/>
          <p:nvPr/>
        </p:nvSpPr>
        <p:spPr>
          <a:xfrm>
            <a:off x="7759145" y="4790661"/>
            <a:ext cx="3975652" cy="1709531"/>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t-IT" sz="2400" dirty="0">
                <a:latin typeface="Arial Rounded MT Bold" panose="020F0704030504030204" pitchFamily="34" charset="0"/>
              </a:rPr>
              <a:t>SQUILIBRIO</a:t>
            </a:r>
            <a:r>
              <a:rPr lang="it-IT" sz="2400" dirty="0"/>
              <a:t> </a:t>
            </a:r>
            <a:r>
              <a:rPr lang="it-IT" sz="2400" dirty="0">
                <a:latin typeface="Arial Rounded MT Bold" panose="020F0704030504030204" pitchFamily="34" charset="0"/>
              </a:rPr>
              <a:t>DI</a:t>
            </a:r>
            <a:r>
              <a:rPr lang="it-IT" sz="2400" dirty="0"/>
              <a:t> </a:t>
            </a:r>
            <a:r>
              <a:rPr lang="it-IT" sz="2400" dirty="0">
                <a:latin typeface="Arial Rounded MT Bold" panose="020F0704030504030204" pitchFamily="34" charset="0"/>
              </a:rPr>
              <a:t>POTERE</a:t>
            </a:r>
          </a:p>
        </p:txBody>
      </p:sp>
    </p:spTree>
    <p:extLst>
      <p:ext uri="{BB962C8B-B14F-4D97-AF65-F5344CB8AC3E}">
        <p14:creationId xmlns:p14="http://schemas.microsoft.com/office/powerpoint/2010/main" val="2849286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F7B88938-D681-6397-7116-EB85443565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820" y="1161014"/>
            <a:ext cx="3028950" cy="1514475"/>
          </a:xfrm>
          <a:prstGeom prst="rect">
            <a:avLst/>
          </a:prstGeom>
        </p:spPr>
      </p:pic>
      <p:pic>
        <p:nvPicPr>
          <p:cNvPr id="7" name="Immagine 6">
            <a:extLst>
              <a:ext uri="{FF2B5EF4-FFF2-40B4-BE49-F238E27FC236}">
                <a16:creationId xmlns:a16="http://schemas.microsoft.com/office/drawing/2014/main" id="{5568C4B7-48CC-D5C4-C6DB-772BB1B7B9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820" y="4825448"/>
            <a:ext cx="3028950" cy="1743075"/>
          </a:xfrm>
          <a:prstGeom prst="rect">
            <a:avLst/>
          </a:prstGeom>
        </p:spPr>
      </p:pic>
      <p:sp>
        <p:nvSpPr>
          <p:cNvPr id="8" name="CasellaDiTesto 7">
            <a:extLst>
              <a:ext uri="{FF2B5EF4-FFF2-40B4-BE49-F238E27FC236}">
                <a16:creationId xmlns:a16="http://schemas.microsoft.com/office/drawing/2014/main" id="{D225C778-1BA6-7B91-0DAA-7F85CD7F1496}"/>
              </a:ext>
            </a:extLst>
          </p:cNvPr>
          <p:cNvSpPr txBox="1"/>
          <p:nvPr/>
        </p:nvSpPr>
        <p:spPr>
          <a:xfrm>
            <a:off x="287821" y="482327"/>
            <a:ext cx="11904179" cy="461665"/>
          </a:xfrm>
          <a:prstGeom prst="rect">
            <a:avLst/>
          </a:prstGeom>
          <a:noFill/>
        </p:spPr>
        <p:txBody>
          <a:bodyPr wrap="square" rtlCol="0">
            <a:spAutoFit/>
          </a:bodyPr>
          <a:lstStyle/>
          <a:p>
            <a:r>
              <a:rPr lang="it-IT" sz="2400" dirty="0">
                <a:solidFill>
                  <a:schemeClr val="accent6">
                    <a:lumMod val="50000"/>
                  </a:schemeClr>
                </a:solidFill>
                <a:latin typeface="Arial Rounded MT Bold" panose="020F0704030504030204" pitchFamily="34" charset="0"/>
              </a:rPr>
              <a:t>IL</a:t>
            </a:r>
            <a:r>
              <a:rPr lang="it-IT" sz="2400" dirty="0">
                <a:solidFill>
                  <a:schemeClr val="accent6">
                    <a:lumMod val="50000"/>
                  </a:schemeClr>
                </a:solidFill>
              </a:rPr>
              <a:t> </a:t>
            </a:r>
            <a:r>
              <a:rPr lang="it-IT" sz="2400" dirty="0">
                <a:solidFill>
                  <a:schemeClr val="accent6">
                    <a:lumMod val="50000"/>
                  </a:schemeClr>
                </a:solidFill>
                <a:latin typeface="Arial Rounded MT Bold" panose="020F0704030504030204" pitchFamily="34" charset="0"/>
              </a:rPr>
              <a:t>BULLISMO può essere</a:t>
            </a:r>
            <a:r>
              <a:rPr lang="it-IT" dirty="0">
                <a:solidFill>
                  <a:schemeClr val="accent6">
                    <a:lumMod val="50000"/>
                  </a:schemeClr>
                </a:solidFill>
                <a:latin typeface="Arial Rounded MT Bold" panose="020F0704030504030204" pitchFamily="34" charset="0"/>
              </a:rPr>
              <a:t>:</a:t>
            </a:r>
          </a:p>
        </p:txBody>
      </p:sp>
      <p:sp>
        <p:nvSpPr>
          <p:cNvPr id="13" name="Rettangolo 12">
            <a:extLst>
              <a:ext uri="{FF2B5EF4-FFF2-40B4-BE49-F238E27FC236}">
                <a16:creationId xmlns:a16="http://schemas.microsoft.com/office/drawing/2014/main" id="{E3C959B8-1E74-0656-E47E-AC60847F718C}"/>
              </a:ext>
            </a:extLst>
          </p:cNvPr>
          <p:cNvSpPr/>
          <p:nvPr/>
        </p:nvSpPr>
        <p:spPr>
          <a:xfrm>
            <a:off x="4094922" y="3001618"/>
            <a:ext cx="7809257" cy="1514475"/>
          </a:xfrm>
          <a:prstGeom prst="rect">
            <a:avLst/>
          </a:prstGeom>
          <a:solidFill>
            <a:schemeClr val="accent6">
              <a:lumMod val="40000"/>
              <a:lumOff val="6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it-IT" sz="2000" dirty="0">
                <a:latin typeface="Arial Rounded MT Bold" panose="020F0704030504030204" pitchFamily="34" charset="0"/>
              </a:rPr>
              <a:t>INDIRETTO: esclusione sociale, pettegolezzi, diffusione di calunnie, mettere in giro cattive voci etc.</a:t>
            </a:r>
          </a:p>
        </p:txBody>
      </p:sp>
      <p:sp>
        <p:nvSpPr>
          <p:cNvPr id="14" name="Rettangolo 13">
            <a:extLst>
              <a:ext uri="{FF2B5EF4-FFF2-40B4-BE49-F238E27FC236}">
                <a16:creationId xmlns:a16="http://schemas.microsoft.com/office/drawing/2014/main" id="{784E9A5E-043F-6462-0C63-3347C349FA5F}"/>
              </a:ext>
            </a:extLst>
          </p:cNvPr>
          <p:cNvSpPr/>
          <p:nvPr/>
        </p:nvSpPr>
        <p:spPr>
          <a:xfrm>
            <a:off x="4094922" y="4861198"/>
            <a:ext cx="7809257" cy="151447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t-IT" sz="2000" dirty="0">
                <a:latin typeface="Arial Rounded MT Bold" panose="020F0704030504030204" pitchFamily="34" charset="0"/>
              </a:rPr>
              <a:t>VERBALE: offese, minacce, soprannomi denigratori, derisione, prese in giro etc.</a:t>
            </a:r>
          </a:p>
        </p:txBody>
      </p:sp>
      <p:sp>
        <p:nvSpPr>
          <p:cNvPr id="16" name="Rettangolo 15">
            <a:extLst>
              <a:ext uri="{FF2B5EF4-FFF2-40B4-BE49-F238E27FC236}">
                <a16:creationId xmlns:a16="http://schemas.microsoft.com/office/drawing/2014/main" id="{0A1DCEF2-A551-FA30-60CC-029441DCBAB0}"/>
              </a:ext>
            </a:extLst>
          </p:cNvPr>
          <p:cNvSpPr/>
          <p:nvPr/>
        </p:nvSpPr>
        <p:spPr>
          <a:xfrm>
            <a:off x="4094922" y="1161014"/>
            <a:ext cx="7809257" cy="1514475"/>
          </a:xfrm>
          <a:prstGeom prst="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it-IT" sz="2000" dirty="0">
                <a:latin typeface="Arial Rounded MT Bold" panose="020F0704030504030204" pitchFamily="34" charset="0"/>
              </a:rPr>
              <a:t>FISICO: calci, pugni, strattoni, danneggiamento degli oggetti personali della vittima etc.</a:t>
            </a:r>
          </a:p>
        </p:txBody>
      </p:sp>
      <p:pic>
        <p:nvPicPr>
          <p:cNvPr id="4" name="Immagine 3">
            <a:extLst>
              <a:ext uri="{FF2B5EF4-FFF2-40B4-BE49-F238E27FC236}">
                <a16:creationId xmlns:a16="http://schemas.microsoft.com/office/drawing/2014/main" id="{7BEB6FBE-0482-FD1D-7A91-305C98C80DE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8307" y="2915893"/>
            <a:ext cx="2847975" cy="1600200"/>
          </a:xfrm>
          <a:prstGeom prst="rect">
            <a:avLst/>
          </a:prstGeom>
        </p:spPr>
      </p:pic>
    </p:spTree>
    <p:extLst>
      <p:ext uri="{BB962C8B-B14F-4D97-AF65-F5344CB8AC3E}">
        <p14:creationId xmlns:p14="http://schemas.microsoft.com/office/powerpoint/2010/main" val="2392124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65D3C83F-A1B1-423F-D530-ABF25AD84991}"/>
              </a:ext>
            </a:extLst>
          </p:cNvPr>
          <p:cNvSpPr txBox="1"/>
          <p:nvPr/>
        </p:nvSpPr>
        <p:spPr>
          <a:xfrm>
            <a:off x="695737" y="792899"/>
            <a:ext cx="5685183" cy="461665"/>
          </a:xfrm>
          <a:prstGeom prst="rect">
            <a:avLst/>
          </a:prstGeom>
          <a:noFill/>
        </p:spPr>
        <p:txBody>
          <a:bodyPr wrap="square" rtlCol="0">
            <a:spAutoFit/>
          </a:bodyPr>
          <a:lstStyle/>
          <a:p>
            <a:r>
              <a:rPr lang="it-IT" sz="2400" dirty="0">
                <a:solidFill>
                  <a:schemeClr val="accent1">
                    <a:lumMod val="50000"/>
                  </a:schemeClr>
                </a:solidFill>
                <a:latin typeface="Arial Rounded MT Bold" panose="020F0704030504030204" pitchFamily="34" charset="0"/>
              </a:rPr>
              <a:t>I RUOLI DEL BULLISMO</a:t>
            </a:r>
          </a:p>
        </p:txBody>
      </p:sp>
      <p:sp>
        <p:nvSpPr>
          <p:cNvPr id="3" name="Ovale 2">
            <a:extLst>
              <a:ext uri="{FF2B5EF4-FFF2-40B4-BE49-F238E27FC236}">
                <a16:creationId xmlns:a16="http://schemas.microsoft.com/office/drawing/2014/main" id="{3720BFBB-3CCD-A48C-AC08-B30BE668FD3B}"/>
              </a:ext>
            </a:extLst>
          </p:cNvPr>
          <p:cNvSpPr/>
          <p:nvPr/>
        </p:nvSpPr>
        <p:spPr>
          <a:xfrm>
            <a:off x="1808920" y="3429000"/>
            <a:ext cx="2262813" cy="884583"/>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BULLO</a:t>
            </a:r>
          </a:p>
        </p:txBody>
      </p:sp>
      <p:sp>
        <p:nvSpPr>
          <p:cNvPr id="4" name="Ovale 3">
            <a:extLst>
              <a:ext uri="{FF2B5EF4-FFF2-40B4-BE49-F238E27FC236}">
                <a16:creationId xmlns:a16="http://schemas.microsoft.com/office/drawing/2014/main" id="{69F15637-F078-30A2-E272-E79FCDC51F74}"/>
              </a:ext>
            </a:extLst>
          </p:cNvPr>
          <p:cNvSpPr/>
          <p:nvPr/>
        </p:nvSpPr>
        <p:spPr>
          <a:xfrm>
            <a:off x="2087217" y="2345634"/>
            <a:ext cx="1967947" cy="71561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t>GREGARI</a:t>
            </a:r>
          </a:p>
        </p:txBody>
      </p:sp>
      <p:sp>
        <p:nvSpPr>
          <p:cNvPr id="5" name="Ovale 4">
            <a:extLst>
              <a:ext uri="{FF2B5EF4-FFF2-40B4-BE49-F238E27FC236}">
                <a16:creationId xmlns:a16="http://schemas.microsoft.com/office/drawing/2014/main" id="{A725B072-0BEB-DFD1-0A1F-DF85537AABCC}"/>
              </a:ext>
            </a:extLst>
          </p:cNvPr>
          <p:cNvSpPr/>
          <p:nvPr/>
        </p:nvSpPr>
        <p:spPr>
          <a:xfrm>
            <a:off x="477076" y="2934275"/>
            <a:ext cx="1391479" cy="6217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Ovale 5">
            <a:extLst>
              <a:ext uri="{FF2B5EF4-FFF2-40B4-BE49-F238E27FC236}">
                <a16:creationId xmlns:a16="http://schemas.microsoft.com/office/drawing/2014/main" id="{E63262A3-A9C7-80A7-32D5-2D134E778569}"/>
              </a:ext>
            </a:extLst>
          </p:cNvPr>
          <p:cNvSpPr/>
          <p:nvPr/>
        </p:nvSpPr>
        <p:spPr>
          <a:xfrm>
            <a:off x="1331843" y="4631635"/>
            <a:ext cx="2047461" cy="770788"/>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it-IT" dirty="0"/>
              <a:t>SOSTENITORI</a:t>
            </a:r>
          </a:p>
        </p:txBody>
      </p:sp>
      <p:sp>
        <p:nvSpPr>
          <p:cNvPr id="7" name="Ovale 6">
            <a:extLst>
              <a:ext uri="{FF2B5EF4-FFF2-40B4-BE49-F238E27FC236}">
                <a16:creationId xmlns:a16="http://schemas.microsoft.com/office/drawing/2014/main" id="{BCF43A85-77B8-299B-208C-BF583E2F1B45}"/>
              </a:ext>
            </a:extLst>
          </p:cNvPr>
          <p:cNvSpPr/>
          <p:nvPr/>
        </p:nvSpPr>
        <p:spPr>
          <a:xfrm>
            <a:off x="5327374" y="2623930"/>
            <a:ext cx="1967947" cy="914400"/>
          </a:xfrm>
          <a:prstGeom prst="ellipse">
            <a:avLst/>
          </a:prstGeom>
          <a:solidFill>
            <a:schemeClr val="accent2"/>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it-IT" dirty="0"/>
              <a:t>VITTIMA</a:t>
            </a:r>
          </a:p>
        </p:txBody>
      </p:sp>
      <p:sp>
        <p:nvSpPr>
          <p:cNvPr id="9" name="Ovale 8">
            <a:extLst>
              <a:ext uri="{FF2B5EF4-FFF2-40B4-BE49-F238E27FC236}">
                <a16:creationId xmlns:a16="http://schemas.microsoft.com/office/drawing/2014/main" id="{2482B96D-B1D5-F746-9CB9-057C86AF6346}"/>
              </a:ext>
            </a:extLst>
          </p:cNvPr>
          <p:cNvSpPr/>
          <p:nvPr/>
        </p:nvSpPr>
        <p:spPr>
          <a:xfrm>
            <a:off x="8120268" y="3538330"/>
            <a:ext cx="1967947" cy="715617"/>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it-IT"/>
          </a:p>
        </p:txBody>
      </p:sp>
      <p:sp>
        <p:nvSpPr>
          <p:cNvPr id="10" name="Ovale 9">
            <a:extLst>
              <a:ext uri="{FF2B5EF4-FFF2-40B4-BE49-F238E27FC236}">
                <a16:creationId xmlns:a16="http://schemas.microsoft.com/office/drawing/2014/main" id="{05B145C6-EC23-F25E-1646-B5F7DD9133C4}"/>
              </a:ext>
            </a:extLst>
          </p:cNvPr>
          <p:cNvSpPr/>
          <p:nvPr/>
        </p:nvSpPr>
        <p:spPr>
          <a:xfrm>
            <a:off x="6380920" y="874643"/>
            <a:ext cx="477079" cy="218661"/>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it-IT"/>
          </a:p>
        </p:txBody>
      </p:sp>
      <p:sp>
        <p:nvSpPr>
          <p:cNvPr id="11" name="Ovale 10">
            <a:extLst>
              <a:ext uri="{FF2B5EF4-FFF2-40B4-BE49-F238E27FC236}">
                <a16:creationId xmlns:a16="http://schemas.microsoft.com/office/drawing/2014/main" id="{F8A6CBCC-1296-6F83-7F40-B2255C05B1EF}"/>
              </a:ext>
            </a:extLst>
          </p:cNvPr>
          <p:cNvSpPr/>
          <p:nvPr/>
        </p:nvSpPr>
        <p:spPr>
          <a:xfrm>
            <a:off x="9044609" y="993912"/>
            <a:ext cx="755374" cy="461665"/>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it-IT"/>
          </a:p>
        </p:txBody>
      </p:sp>
      <p:sp>
        <p:nvSpPr>
          <p:cNvPr id="12" name="Ovale 11">
            <a:extLst>
              <a:ext uri="{FF2B5EF4-FFF2-40B4-BE49-F238E27FC236}">
                <a16:creationId xmlns:a16="http://schemas.microsoft.com/office/drawing/2014/main" id="{248ECFA7-0F6A-67E9-9F2E-0FD19C84D51F}"/>
              </a:ext>
            </a:extLst>
          </p:cNvPr>
          <p:cNvSpPr/>
          <p:nvPr/>
        </p:nvSpPr>
        <p:spPr>
          <a:xfrm flipH="1" flipV="1">
            <a:off x="10468886" y="2669649"/>
            <a:ext cx="570507" cy="39160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it-IT"/>
          </a:p>
        </p:txBody>
      </p:sp>
      <p:sp>
        <p:nvSpPr>
          <p:cNvPr id="13" name="Ovale 12">
            <a:extLst>
              <a:ext uri="{FF2B5EF4-FFF2-40B4-BE49-F238E27FC236}">
                <a16:creationId xmlns:a16="http://schemas.microsoft.com/office/drawing/2014/main" id="{B66E965D-4CD0-6570-8907-1D9E5D6394D0}"/>
              </a:ext>
            </a:extLst>
          </p:cNvPr>
          <p:cNvSpPr/>
          <p:nvPr/>
        </p:nvSpPr>
        <p:spPr>
          <a:xfrm>
            <a:off x="9044609" y="5402423"/>
            <a:ext cx="2484782" cy="71561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it-IT" dirty="0"/>
              <a:t>ASTANTI</a:t>
            </a:r>
          </a:p>
        </p:txBody>
      </p:sp>
      <p:sp>
        <p:nvSpPr>
          <p:cNvPr id="14" name="Ovale 13">
            <a:extLst>
              <a:ext uri="{FF2B5EF4-FFF2-40B4-BE49-F238E27FC236}">
                <a16:creationId xmlns:a16="http://schemas.microsoft.com/office/drawing/2014/main" id="{F6A075B2-CFF8-C1E9-8F00-F8CCB7620719}"/>
              </a:ext>
            </a:extLst>
          </p:cNvPr>
          <p:cNvSpPr/>
          <p:nvPr/>
        </p:nvSpPr>
        <p:spPr>
          <a:xfrm>
            <a:off x="6042991" y="5144004"/>
            <a:ext cx="626164" cy="402031"/>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it-IT"/>
          </a:p>
        </p:txBody>
      </p:sp>
      <p:sp>
        <p:nvSpPr>
          <p:cNvPr id="15" name="Ovale 14">
            <a:extLst>
              <a:ext uri="{FF2B5EF4-FFF2-40B4-BE49-F238E27FC236}">
                <a16:creationId xmlns:a16="http://schemas.microsoft.com/office/drawing/2014/main" id="{D69C8CDA-1A29-E8BD-BAFD-AC9B53001961}"/>
              </a:ext>
            </a:extLst>
          </p:cNvPr>
          <p:cNvSpPr/>
          <p:nvPr/>
        </p:nvSpPr>
        <p:spPr>
          <a:xfrm>
            <a:off x="8090452" y="4706683"/>
            <a:ext cx="954157" cy="437321"/>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it-IT"/>
          </a:p>
        </p:txBody>
      </p:sp>
      <p:sp>
        <p:nvSpPr>
          <p:cNvPr id="16" name="Ovale 15">
            <a:extLst>
              <a:ext uri="{FF2B5EF4-FFF2-40B4-BE49-F238E27FC236}">
                <a16:creationId xmlns:a16="http://schemas.microsoft.com/office/drawing/2014/main" id="{B79C4CEC-89E7-F6AE-3451-6509C080F360}"/>
              </a:ext>
            </a:extLst>
          </p:cNvPr>
          <p:cNvSpPr/>
          <p:nvPr/>
        </p:nvSpPr>
        <p:spPr>
          <a:xfrm>
            <a:off x="4071732" y="6118039"/>
            <a:ext cx="1255641" cy="461665"/>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it-IT"/>
          </a:p>
        </p:txBody>
      </p:sp>
      <p:sp>
        <p:nvSpPr>
          <p:cNvPr id="17" name="Ovale 16">
            <a:extLst>
              <a:ext uri="{FF2B5EF4-FFF2-40B4-BE49-F238E27FC236}">
                <a16:creationId xmlns:a16="http://schemas.microsoft.com/office/drawing/2014/main" id="{AE844B61-A475-FE1E-67D2-C195C0D3AC86}"/>
              </a:ext>
            </a:extLst>
          </p:cNvPr>
          <p:cNvSpPr/>
          <p:nvPr/>
        </p:nvSpPr>
        <p:spPr>
          <a:xfrm>
            <a:off x="1331843" y="5864088"/>
            <a:ext cx="536712" cy="461665"/>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it-IT"/>
          </a:p>
        </p:txBody>
      </p:sp>
      <p:sp>
        <p:nvSpPr>
          <p:cNvPr id="18" name="Ovale 17">
            <a:extLst>
              <a:ext uri="{FF2B5EF4-FFF2-40B4-BE49-F238E27FC236}">
                <a16:creationId xmlns:a16="http://schemas.microsoft.com/office/drawing/2014/main" id="{84BC42A2-FE55-B92F-4B15-BE345BB50D6C}"/>
              </a:ext>
            </a:extLst>
          </p:cNvPr>
          <p:cNvSpPr/>
          <p:nvPr/>
        </p:nvSpPr>
        <p:spPr>
          <a:xfrm>
            <a:off x="612914" y="4572000"/>
            <a:ext cx="540025" cy="462674"/>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it-IT"/>
          </a:p>
        </p:txBody>
      </p:sp>
      <p:sp>
        <p:nvSpPr>
          <p:cNvPr id="19" name="Ovale 18">
            <a:extLst>
              <a:ext uri="{FF2B5EF4-FFF2-40B4-BE49-F238E27FC236}">
                <a16:creationId xmlns:a16="http://schemas.microsoft.com/office/drawing/2014/main" id="{5E05BB1A-2D96-AAA3-BDB2-CBABA4E8E9B6}"/>
              </a:ext>
            </a:extLst>
          </p:cNvPr>
          <p:cNvSpPr/>
          <p:nvPr/>
        </p:nvSpPr>
        <p:spPr>
          <a:xfrm>
            <a:off x="4800601" y="1858616"/>
            <a:ext cx="526772" cy="248480"/>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it-IT"/>
          </a:p>
        </p:txBody>
      </p:sp>
      <p:sp>
        <p:nvSpPr>
          <p:cNvPr id="20" name="Ovale 19">
            <a:extLst>
              <a:ext uri="{FF2B5EF4-FFF2-40B4-BE49-F238E27FC236}">
                <a16:creationId xmlns:a16="http://schemas.microsoft.com/office/drawing/2014/main" id="{E1FDAF91-4E11-2E09-80EB-FE632BCACF8C}"/>
              </a:ext>
            </a:extLst>
          </p:cNvPr>
          <p:cNvSpPr/>
          <p:nvPr/>
        </p:nvSpPr>
        <p:spPr>
          <a:xfrm>
            <a:off x="5522846" y="4313583"/>
            <a:ext cx="626164" cy="3931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it-IT"/>
          </a:p>
        </p:txBody>
      </p:sp>
      <p:sp>
        <p:nvSpPr>
          <p:cNvPr id="21" name="Ovale 20">
            <a:extLst>
              <a:ext uri="{FF2B5EF4-FFF2-40B4-BE49-F238E27FC236}">
                <a16:creationId xmlns:a16="http://schemas.microsoft.com/office/drawing/2014/main" id="{F76B3AA8-FE39-9B34-80A1-CBD92205F435}"/>
              </a:ext>
            </a:extLst>
          </p:cNvPr>
          <p:cNvSpPr/>
          <p:nvPr/>
        </p:nvSpPr>
        <p:spPr>
          <a:xfrm>
            <a:off x="10793896" y="3935895"/>
            <a:ext cx="626164" cy="546165"/>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it-IT"/>
          </a:p>
        </p:txBody>
      </p:sp>
      <p:sp>
        <p:nvSpPr>
          <p:cNvPr id="22" name="Ovale 21">
            <a:extLst>
              <a:ext uri="{FF2B5EF4-FFF2-40B4-BE49-F238E27FC236}">
                <a16:creationId xmlns:a16="http://schemas.microsoft.com/office/drawing/2014/main" id="{6B8A3390-303E-B4BC-22F2-28583D92F6EC}"/>
              </a:ext>
            </a:extLst>
          </p:cNvPr>
          <p:cNvSpPr/>
          <p:nvPr/>
        </p:nvSpPr>
        <p:spPr>
          <a:xfrm>
            <a:off x="6812279" y="1689652"/>
            <a:ext cx="1967947" cy="65598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it-IT" dirty="0"/>
              <a:t>DIFENSORI</a:t>
            </a:r>
          </a:p>
        </p:txBody>
      </p:sp>
      <p:sp>
        <p:nvSpPr>
          <p:cNvPr id="23" name="Ovale 22">
            <a:extLst>
              <a:ext uri="{FF2B5EF4-FFF2-40B4-BE49-F238E27FC236}">
                <a16:creationId xmlns:a16="http://schemas.microsoft.com/office/drawing/2014/main" id="{6C3886DA-75BC-C2EA-B447-86F0244D8ED4}"/>
              </a:ext>
            </a:extLst>
          </p:cNvPr>
          <p:cNvSpPr/>
          <p:nvPr/>
        </p:nvSpPr>
        <p:spPr>
          <a:xfrm>
            <a:off x="4273826" y="5307496"/>
            <a:ext cx="1249020" cy="3931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it-IT"/>
          </a:p>
        </p:txBody>
      </p:sp>
      <p:sp>
        <p:nvSpPr>
          <p:cNvPr id="24" name="Ovale 23">
            <a:extLst>
              <a:ext uri="{FF2B5EF4-FFF2-40B4-BE49-F238E27FC236}">
                <a16:creationId xmlns:a16="http://schemas.microsoft.com/office/drawing/2014/main" id="{F763E128-B7B2-F88C-F8D9-FAD92F9C0A33}"/>
              </a:ext>
            </a:extLst>
          </p:cNvPr>
          <p:cNvSpPr/>
          <p:nvPr/>
        </p:nvSpPr>
        <p:spPr>
          <a:xfrm>
            <a:off x="1152939" y="1624544"/>
            <a:ext cx="1391479" cy="4825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 name="Ovale 24">
            <a:extLst>
              <a:ext uri="{FF2B5EF4-FFF2-40B4-BE49-F238E27FC236}">
                <a16:creationId xmlns:a16="http://schemas.microsoft.com/office/drawing/2014/main" id="{EF41A2D6-0591-2B3C-0999-E9387C7A3C16}"/>
              </a:ext>
            </a:extLst>
          </p:cNvPr>
          <p:cNvSpPr/>
          <p:nvPr/>
        </p:nvSpPr>
        <p:spPr>
          <a:xfrm>
            <a:off x="2802835" y="5864088"/>
            <a:ext cx="1252329" cy="613994"/>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it-IT"/>
          </a:p>
        </p:txBody>
      </p:sp>
    </p:spTree>
    <p:extLst>
      <p:ext uri="{BB962C8B-B14F-4D97-AF65-F5344CB8AC3E}">
        <p14:creationId xmlns:p14="http://schemas.microsoft.com/office/powerpoint/2010/main" val="4176919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9234FEA8-5E89-DECE-A1CB-6168D960D950}"/>
              </a:ext>
            </a:extLst>
          </p:cNvPr>
          <p:cNvSpPr/>
          <p:nvPr/>
        </p:nvSpPr>
        <p:spPr>
          <a:xfrm>
            <a:off x="178904" y="337929"/>
            <a:ext cx="11708294" cy="854766"/>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latin typeface="Arial Rounded MT Bold" panose="020F0704030504030204" pitchFamily="34" charset="0"/>
              </a:rPr>
              <a:t>BULLO: chi prende attivamente l’iniziativa</a:t>
            </a:r>
          </a:p>
        </p:txBody>
      </p:sp>
      <p:sp>
        <p:nvSpPr>
          <p:cNvPr id="3" name="Rettangolo 2">
            <a:extLst>
              <a:ext uri="{FF2B5EF4-FFF2-40B4-BE49-F238E27FC236}">
                <a16:creationId xmlns:a16="http://schemas.microsoft.com/office/drawing/2014/main" id="{2D6EFA90-BE55-FAE9-ED3C-738C988007DB}"/>
              </a:ext>
            </a:extLst>
          </p:cNvPr>
          <p:cNvSpPr/>
          <p:nvPr/>
        </p:nvSpPr>
        <p:spPr>
          <a:xfrm>
            <a:off x="178903" y="2448818"/>
            <a:ext cx="11708295" cy="951989"/>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it-IT" sz="2800" dirty="0">
                <a:latin typeface="Arial Rounded MT Bold" panose="020F0704030504030204" pitchFamily="34" charset="0"/>
              </a:rPr>
              <a:t>SOSTENITORE: chi «rinforza» e sostiene le azioni del  bullo ridendo, incitando, guardando etc.</a:t>
            </a:r>
          </a:p>
        </p:txBody>
      </p:sp>
      <p:sp>
        <p:nvSpPr>
          <p:cNvPr id="4" name="Rettangolo 3">
            <a:extLst>
              <a:ext uri="{FF2B5EF4-FFF2-40B4-BE49-F238E27FC236}">
                <a16:creationId xmlns:a16="http://schemas.microsoft.com/office/drawing/2014/main" id="{000A7AF1-13C5-A694-E5BE-E0AABB6A33AA}"/>
              </a:ext>
            </a:extLst>
          </p:cNvPr>
          <p:cNvSpPr/>
          <p:nvPr/>
        </p:nvSpPr>
        <p:spPr>
          <a:xfrm>
            <a:off x="178902" y="1385833"/>
            <a:ext cx="11708295" cy="914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800" dirty="0">
                <a:latin typeface="Arial Rounded MT Bold" panose="020F0704030504030204" pitchFamily="34" charset="0"/>
              </a:rPr>
              <a:t>GREGARIO: chi compie prepotenze come «seguace» del bullo</a:t>
            </a:r>
            <a:r>
              <a:rPr lang="it-IT" dirty="0"/>
              <a:t>.</a:t>
            </a:r>
          </a:p>
        </p:txBody>
      </p:sp>
      <p:sp>
        <p:nvSpPr>
          <p:cNvPr id="5" name="Rettangolo 4">
            <a:extLst>
              <a:ext uri="{FF2B5EF4-FFF2-40B4-BE49-F238E27FC236}">
                <a16:creationId xmlns:a16="http://schemas.microsoft.com/office/drawing/2014/main" id="{546F2CA0-0070-9856-3359-28D6137914AD}"/>
              </a:ext>
            </a:extLst>
          </p:cNvPr>
          <p:cNvSpPr/>
          <p:nvPr/>
        </p:nvSpPr>
        <p:spPr>
          <a:xfrm>
            <a:off x="178903" y="3556356"/>
            <a:ext cx="11708294" cy="974034"/>
          </a:xfrm>
          <a:prstGeom prst="rect">
            <a:avLst/>
          </a:prstGeom>
          <a:solidFill>
            <a:srgbClr val="FF9900"/>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it-IT" sz="2800" dirty="0">
                <a:latin typeface="Arial Rounded MT Bold" panose="020F0704030504030204" pitchFamily="34" charset="0"/>
              </a:rPr>
              <a:t>VITTIMA: chi subisce l’azione del bullo. </a:t>
            </a:r>
            <a:endParaRPr lang="it-IT" dirty="0"/>
          </a:p>
        </p:txBody>
      </p:sp>
      <p:sp>
        <p:nvSpPr>
          <p:cNvPr id="6" name="Rettangolo 5">
            <a:extLst>
              <a:ext uri="{FF2B5EF4-FFF2-40B4-BE49-F238E27FC236}">
                <a16:creationId xmlns:a16="http://schemas.microsoft.com/office/drawing/2014/main" id="{D6883CBF-A2B1-DAC8-99C4-A51DE3F29DEC}"/>
              </a:ext>
            </a:extLst>
          </p:cNvPr>
          <p:cNvSpPr/>
          <p:nvPr/>
        </p:nvSpPr>
        <p:spPr>
          <a:xfrm>
            <a:off x="178904" y="5739777"/>
            <a:ext cx="11708295" cy="951989"/>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it-IT" sz="2800" dirty="0">
                <a:latin typeface="Arial Rounded MT Bold" panose="020F0704030504030204" pitchFamily="34" charset="0"/>
              </a:rPr>
              <a:t>ASTANTI: chi non fa niente, cercando di rimanerne fuori</a:t>
            </a:r>
            <a:r>
              <a:rPr lang="it-IT" dirty="0"/>
              <a:t>.</a:t>
            </a:r>
          </a:p>
        </p:txBody>
      </p:sp>
      <p:sp>
        <p:nvSpPr>
          <p:cNvPr id="7" name="Rettangolo 6">
            <a:extLst>
              <a:ext uri="{FF2B5EF4-FFF2-40B4-BE49-F238E27FC236}">
                <a16:creationId xmlns:a16="http://schemas.microsoft.com/office/drawing/2014/main" id="{AF1AF944-C53D-18D3-0C01-FB9782476391}"/>
              </a:ext>
            </a:extLst>
          </p:cNvPr>
          <p:cNvSpPr/>
          <p:nvPr/>
        </p:nvSpPr>
        <p:spPr>
          <a:xfrm>
            <a:off x="178904" y="4682795"/>
            <a:ext cx="11708294" cy="87806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it-IT" sz="2800" dirty="0">
                <a:latin typeface="Arial Rounded MT Bold" panose="020F0704030504030204" pitchFamily="34" charset="0"/>
              </a:rPr>
              <a:t>DIFENSORE: chi prende le difese della vittima.</a:t>
            </a:r>
          </a:p>
        </p:txBody>
      </p:sp>
      <p:sp>
        <p:nvSpPr>
          <p:cNvPr id="8" name="Rettangolo 7">
            <a:extLst>
              <a:ext uri="{FF2B5EF4-FFF2-40B4-BE49-F238E27FC236}">
                <a16:creationId xmlns:a16="http://schemas.microsoft.com/office/drawing/2014/main" id="{BE569D47-A5B3-FAEB-D21D-237AD0622A1B}"/>
              </a:ext>
            </a:extLst>
          </p:cNvPr>
          <p:cNvSpPr/>
          <p:nvPr/>
        </p:nvSpPr>
        <p:spPr>
          <a:xfrm>
            <a:off x="2044931" y="598516"/>
            <a:ext cx="45719"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Rettangolo 8">
            <a:extLst>
              <a:ext uri="{FF2B5EF4-FFF2-40B4-BE49-F238E27FC236}">
                <a16:creationId xmlns:a16="http://schemas.microsoft.com/office/drawing/2014/main" id="{96F7F027-7AD1-5F00-A9C7-7920CC1740FB}"/>
              </a:ext>
            </a:extLst>
          </p:cNvPr>
          <p:cNvSpPr/>
          <p:nvPr/>
        </p:nvSpPr>
        <p:spPr>
          <a:xfrm>
            <a:off x="11887198" y="3059084"/>
            <a:ext cx="45719"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a:extLst>
              <a:ext uri="{FF2B5EF4-FFF2-40B4-BE49-F238E27FC236}">
                <a16:creationId xmlns:a16="http://schemas.microsoft.com/office/drawing/2014/main" id="{52A09D51-F31B-A269-F120-960D20E45ECA}"/>
              </a:ext>
            </a:extLst>
          </p:cNvPr>
          <p:cNvSpPr/>
          <p:nvPr/>
        </p:nvSpPr>
        <p:spPr>
          <a:xfrm>
            <a:off x="11770822" y="1985656"/>
            <a:ext cx="70658" cy="45719"/>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it-IT"/>
          </a:p>
        </p:txBody>
      </p:sp>
    </p:spTree>
    <p:extLst>
      <p:ext uri="{BB962C8B-B14F-4D97-AF65-F5344CB8AC3E}">
        <p14:creationId xmlns:p14="http://schemas.microsoft.com/office/powerpoint/2010/main" val="1422908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13AB376E-61FD-5599-A0EE-F5691729AC67}"/>
              </a:ext>
            </a:extLst>
          </p:cNvPr>
          <p:cNvSpPr txBox="1"/>
          <p:nvPr/>
        </p:nvSpPr>
        <p:spPr>
          <a:xfrm>
            <a:off x="529244" y="294176"/>
            <a:ext cx="10573789" cy="461665"/>
          </a:xfrm>
          <a:prstGeom prst="rect">
            <a:avLst/>
          </a:prstGeom>
          <a:noFill/>
        </p:spPr>
        <p:txBody>
          <a:bodyPr wrap="square" rtlCol="0">
            <a:spAutoFit/>
          </a:bodyPr>
          <a:lstStyle/>
          <a:p>
            <a:r>
              <a:rPr lang="it-IT" sz="2400" dirty="0">
                <a:solidFill>
                  <a:schemeClr val="accent1">
                    <a:lumMod val="50000"/>
                  </a:schemeClr>
                </a:solidFill>
                <a:latin typeface="Arial Rounded MT Bold" panose="020F0704030504030204" pitchFamily="34" charset="0"/>
              </a:rPr>
              <a:t>FALSE CREDENZE E MITI SUL BULLISMO   </a:t>
            </a:r>
          </a:p>
        </p:txBody>
      </p:sp>
      <p:sp>
        <p:nvSpPr>
          <p:cNvPr id="5" name="Bolla: nuvola 4">
            <a:extLst>
              <a:ext uri="{FF2B5EF4-FFF2-40B4-BE49-F238E27FC236}">
                <a16:creationId xmlns:a16="http://schemas.microsoft.com/office/drawing/2014/main" id="{F91E95C1-3F11-E3AD-BD13-F7EED46C8779}"/>
              </a:ext>
            </a:extLst>
          </p:cNvPr>
          <p:cNvSpPr/>
          <p:nvPr/>
        </p:nvSpPr>
        <p:spPr>
          <a:xfrm>
            <a:off x="745376" y="1193186"/>
            <a:ext cx="4945306" cy="2085036"/>
          </a:xfrm>
          <a:prstGeom prst="cloudCallout">
            <a:avLst>
              <a:gd name="adj1" fmla="val 34166"/>
              <a:gd name="adj2" fmla="val 79389"/>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it-IT" dirty="0">
                <a:latin typeface="Arial Rounded MT Bold" panose="020F0704030504030204" pitchFamily="34" charset="0"/>
              </a:rPr>
              <a:t>Il bullismo a scuola non crea conseguenze negative: fa parte del normale percorso di crescita dei ragazzi</a:t>
            </a:r>
            <a:r>
              <a:rPr lang="it-IT" dirty="0"/>
              <a:t>.</a:t>
            </a:r>
          </a:p>
        </p:txBody>
      </p:sp>
      <p:sp>
        <p:nvSpPr>
          <p:cNvPr id="6" name="Bolla: nuvola 5">
            <a:extLst>
              <a:ext uri="{FF2B5EF4-FFF2-40B4-BE49-F238E27FC236}">
                <a16:creationId xmlns:a16="http://schemas.microsoft.com/office/drawing/2014/main" id="{76B1CBA4-70F2-14E9-3A97-0B2D90D08E39}"/>
              </a:ext>
            </a:extLst>
          </p:cNvPr>
          <p:cNvSpPr/>
          <p:nvPr/>
        </p:nvSpPr>
        <p:spPr>
          <a:xfrm>
            <a:off x="8412480" y="482138"/>
            <a:ext cx="2709949" cy="1197033"/>
          </a:xfrm>
          <a:prstGeom prst="cloudCallout">
            <a:avLst>
              <a:gd name="adj1" fmla="val -59651"/>
              <a:gd name="adj2" fmla="val 65549"/>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it-IT" dirty="0">
                <a:latin typeface="Arial Rounded MT Bold" panose="020F0704030504030204" pitchFamily="34" charset="0"/>
              </a:rPr>
              <a:t>Sono scherzi tra ragazzi…</a:t>
            </a:r>
          </a:p>
        </p:txBody>
      </p:sp>
      <p:sp>
        <p:nvSpPr>
          <p:cNvPr id="8" name="Bolla: nuvola 7">
            <a:extLst>
              <a:ext uri="{FF2B5EF4-FFF2-40B4-BE49-F238E27FC236}">
                <a16:creationId xmlns:a16="http://schemas.microsoft.com/office/drawing/2014/main" id="{3630B9B2-9F11-A819-DADB-57E5E360F109}"/>
              </a:ext>
            </a:extLst>
          </p:cNvPr>
          <p:cNvSpPr/>
          <p:nvPr/>
        </p:nvSpPr>
        <p:spPr>
          <a:xfrm>
            <a:off x="6428062" y="2519363"/>
            <a:ext cx="4076066" cy="1798026"/>
          </a:xfrm>
          <a:prstGeom prst="cloudCallout">
            <a:avLst>
              <a:gd name="adj1" fmla="val 1288288"/>
              <a:gd name="adj2" fmla="val -119321"/>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it-IT" dirty="0">
                <a:latin typeface="Arial Rounded MT Bold" panose="020F0704030504030204" pitchFamily="34" charset="0"/>
              </a:rPr>
              <a:t>Le vittime a volte, con il loro modo di essere attirano le prese in giro e le prepotenze dei compagni…</a:t>
            </a:r>
          </a:p>
        </p:txBody>
      </p:sp>
      <p:sp>
        <p:nvSpPr>
          <p:cNvPr id="9" name="Bolla: nuvola 8">
            <a:extLst>
              <a:ext uri="{FF2B5EF4-FFF2-40B4-BE49-F238E27FC236}">
                <a16:creationId xmlns:a16="http://schemas.microsoft.com/office/drawing/2014/main" id="{806AF37E-24A3-0116-DB18-FB7A8EA1A8E3}"/>
              </a:ext>
            </a:extLst>
          </p:cNvPr>
          <p:cNvSpPr/>
          <p:nvPr/>
        </p:nvSpPr>
        <p:spPr>
          <a:xfrm>
            <a:off x="548640" y="3890665"/>
            <a:ext cx="3439700" cy="2085036"/>
          </a:xfrm>
          <a:prstGeom prst="cloudCallout">
            <a:avLst>
              <a:gd name="adj1" fmla="val 12496"/>
              <a:gd name="adj2" fmla="val -16334"/>
            </a:avLst>
          </a:prstGeom>
          <a:solidFill>
            <a:srgbClr val="FFC000"/>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it-IT" dirty="0">
                <a:latin typeface="Arial Rounded MT Bold" panose="020F0704030504030204" pitchFamily="34" charset="0"/>
              </a:rPr>
              <a:t>I maschi sono maschi, è nella loro natura comportarsi in modo rude</a:t>
            </a:r>
          </a:p>
        </p:txBody>
      </p:sp>
      <p:sp>
        <p:nvSpPr>
          <p:cNvPr id="10" name="Bolla: nuvola 9">
            <a:extLst>
              <a:ext uri="{FF2B5EF4-FFF2-40B4-BE49-F238E27FC236}">
                <a16:creationId xmlns:a16="http://schemas.microsoft.com/office/drawing/2014/main" id="{98E0A958-99BF-21F3-E399-A9B7553DE274}"/>
              </a:ext>
            </a:extLst>
          </p:cNvPr>
          <p:cNvSpPr/>
          <p:nvPr/>
        </p:nvSpPr>
        <p:spPr>
          <a:xfrm>
            <a:off x="4110264" y="5057830"/>
            <a:ext cx="4076066" cy="1213968"/>
          </a:xfrm>
          <a:prstGeom prst="cloudCallout">
            <a:avLst>
              <a:gd name="adj1" fmla="val 1870119"/>
              <a:gd name="adj2" fmla="val 135229"/>
            </a:avLst>
          </a:prstGeom>
          <a:solidFill>
            <a:schemeClr val="accent6">
              <a:lumMod val="60000"/>
              <a:lumOff val="4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it-IT" dirty="0">
                <a:latin typeface="Arial Rounded MT Bold" panose="020F0704030504030204" pitchFamily="34" charset="0"/>
              </a:rPr>
              <a:t>Il bullismo fortifica il carattere</a:t>
            </a:r>
          </a:p>
        </p:txBody>
      </p:sp>
      <p:sp>
        <p:nvSpPr>
          <p:cNvPr id="3" name="Bolla: nuvola 2">
            <a:extLst>
              <a:ext uri="{FF2B5EF4-FFF2-40B4-BE49-F238E27FC236}">
                <a16:creationId xmlns:a16="http://schemas.microsoft.com/office/drawing/2014/main" id="{F7923A49-F9C4-003C-E9B9-4023BBAEA089}"/>
              </a:ext>
            </a:extLst>
          </p:cNvPr>
          <p:cNvSpPr/>
          <p:nvPr/>
        </p:nvSpPr>
        <p:spPr>
          <a:xfrm rot="11439977" flipH="1" flipV="1">
            <a:off x="8780312" y="4675090"/>
            <a:ext cx="2200117" cy="1426072"/>
          </a:xfrm>
          <a:prstGeom prst="cloudCallout">
            <a:avLst>
              <a:gd name="adj1" fmla="val 85704"/>
              <a:gd name="adj2" fmla="val 54165"/>
            </a:avLst>
          </a:prstGeom>
          <a:solidFill>
            <a:schemeClr val="accent5">
              <a:lumMod val="40000"/>
              <a:lumOff val="6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it-IT" dirty="0">
                <a:latin typeface="Arial Rounded MT Bold" panose="020F0704030504030204" pitchFamily="34" charset="0"/>
              </a:rPr>
              <a:t>I bulli sono sempre maschi</a:t>
            </a:r>
          </a:p>
        </p:txBody>
      </p:sp>
    </p:spTree>
    <p:extLst>
      <p:ext uri="{BB962C8B-B14F-4D97-AF65-F5344CB8AC3E}">
        <p14:creationId xmlns:p14="http://schemas.microsoft.com/office/powerpoint/2010/main" val="1975859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E913735-75B5-53B8-DCB4-F0AD955241F9}"/>
              </a:ext>
            </a:extLst>
          </p:cNvPr>
          <p:cNvSpPr txBox="1"/>
          <p:nvPr/>
        </p:nvSpPr>
        <p:spPr>
          <a:xfrm flipH="1">
            <a:off x="432262" y="399011"/>
            <a:ext cx="6305204" cy="461665"/>
          </a:xfrm>
          <a:prstGeom prst="rect">
            <a:avLst/>
          </a:prstGeom>
          <a:noFill/>
        </p:spPr>
        <p:txBody>
          <a:bodyPr wrap="square" rtlCol="0">
            <a:spAutoFit/>
          </a:bodyPr>
          <a:lstStyle/>
          <a:p>
            <a:r>
              <a:rPr lang="it-IT" sz="2400" dirty="0">
                <a:solidFill>
                  <a:schemeClr val="accent1">
                    <a:lumMod val="50000"/>
                  </a:schemeClr>
                </a:solidFill>
                <a:latin typeface="Arial Rounded MT Bold" panose="020F0704030504030204" pitchFamily="34" charset="0"/>
              </a:rPr>
              <a:t>CYBERBULLISMO, DEFINIZIONE.</a:t>
            </a:r>
          </a:p>
        </p:txBody>
      </p:sp>
      <p:pic>
        <p:nvPicPr>
          <p:cNvPr id="4" name="Immagine 3">
            <a:extLst>
              <a:ext uri="{FF2B5EF4-FFF2-40B4-BE49-F238E27FC236}">
                <a16:creationId xmlns:a16="http://schemas.microsoft.com/office/drawing/2014/main" id="{484101E9-A7E9-CB69-B485-65D4D7961C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63504" y="1280160"/>
            <a:ext cx="6518896" cy="5095491"/>
          </a:xfrm>
          <a:prstGeom prst="rect">
            <a:avLst/>
          </a:prstGeom>
        </p:spPr>
      </p:pic>
      <p:sp>
        <p:nvSpPr>
          <p:cNvPr id="5" name="CasellaDiTesto 4">
            <a:extLst>
              <a:ext uri="{FF2B5EF4-FFF2-40B4-BE49-F238E27FC236}">
                <a16:creationId xmlns:a16="http://schemas.microsoft.com/office/drawing/2014/main" id="{56CDA21B-642D-C175-6F08-B27AF73D718A}"/>
              </a:ext>
            </a:extLst>
          </p:cNvPr>
          <p:cNvSpPr txBox="1"/>
          <p:nvPr/>
        </p:nvSpPr>
        <p:spPr>
          <a:xfrm rot="10800000" flipH="1" flipV="1">
            <a:off x="710736" y="2550634"/>
            <a:ext cx="4077394" cy="2554545"/>
          </a:xfrm>
          <a:prstGeom prst="rect">
            <a:avLst/>
          </a:prstGeom>
          <a:noFill/>
        </p:spPr>
        <p:txBody>
          <a:bodyPr wrap="square" rtlCol="0">
            <a:spAutoFit/>
          </a:bodyPr>
          <a:lstStyle/>
          <a:p>
            <a:r>
              <a:rPr lang="it-IT" sz="2000" dirty="0">
                <a:latin typeface="Arial Rounded MT Bold" panose="020F0704030504030204" pitchFamily="34" charset="0"/>
              </a:rPr>
              <a:t>Il cyberbullismo è definito come </a:t>
            </a:r>
            <a:r>
              <a:rPr lang="it-IT" sz="2000" dirty="0">
                <a:solidFill>
                  <a:srgbClr val="C00000"/>
                </a:solidFill>
                <a:latin typeface="Arial Rounded MT Bold" panose="020F0704030504030204" pitchFamily="34" charset="0"/>
              </a:rPr>
              <a:t>un’azione aggressiva e intenzionale compiuta </a:t>
            </a:r>
            <a:r>
              <a:rPr lang="it-IT" sz="2000" dirty="0">
                <a:latin typeface="Arial Rounded MT Bold" panose="020F0704030504030204" pitchFamily="34" charset="0"/>
              </a:rPr>
              <a:t>da un individuo o da un gruppo di persone, </a:t>
            </a:r>
            <a:r>
              <a:rPr lang="it-IT" sz="2000" dirty="0">
                <a:solidFill>
                  <a:srgbClr val="C00000"/>
                </a:solidFill>
                <a:latin typeface="Arial Rounded MT Bold" panose="020F0704030504030204" pitchFamily="34" charset="0"/>
              </a:rPr>
              <a:t>utilizzando mezzi digitali,</a:t>
            </a:r>
            <a:r>
              <a:rPr lang="it-IT" sz="2000" dirty="0">
                <a:latin typeface="Arial Rounded MT Bold" panose="020F0704030504030204" pitchFamily="34" charset="0"/>
              </a:rPr>
              <a:t> nei confronti di una persona che non può difendersi.</a:t>
            </a:r>
          </a:p>
        </p:txBody>
      </p:sp>
    </p:spTree>
    <p:extLst>
      <p:ext uri="{BB962C8B-B14F-4D97-AF65-F5344CB8AC3E}">
        <p14:creationId xmlns:p14="http://schemas.microsoft.com/office/powerpoint/2010/main" val="4209724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A3170C1-1167-B96D-2D37-AF9C01323443}"/>
              </a:ext>
            </a:extLst>
          </p:cNvPr>
          <p:cNvSpPr txBox="1"/>
          <p:nvPr/>
        </p:nvSpPr>
        <p:spPr>
          <a:xfrm>
            <a:off x="2661458" y="221166"/>
            <a:ext cx="7811193" cy="461665"/>
          </a:xfrm>
          <a:prstGeom prst="rect">
            <a:avLst/>
          </a:prstGeom>
          <a:noFill/>
        </p:spPr>
        <p:txBody>
          <a:bodyPr wrap="square" rtlCol="0">
            <a:spAutoFit/>
          </a:bodyPr>
          <a:lstStyle/>
          <a:p>
            <a:r>
              <a:rPr lang="it-IT" sz="2400" dirty="0">
                <a:solidFill>
                  <a:schemeClr val="accent1">
                    <a:lumMod val="50000"/>
                  </a:schemeClr>
                </a:solidFill>
                <a:latin typeface="Arial Rounded MT Bold" panose="020F0704030504030204" pitchFamily="34" charset="0"/>
              </a:rPr>
              <a:t>CYBERBULLISMO, LE CARATTERISTICHE</a:t>
            </a:r>
          </a:p>
        </p:txBody>
      </p:sp>
      <p:sp>
        <p:nvSpPr>
          <p:cNvPr id="6" name="Ovale 5">
            <a:extLst>
              <a:ext uri="{FF2B5EF4-FFF2-40B4-BE49-F238E27FC236}">
                <a16:creationId xmlns:a16="http://schemas.microsoft.com/office/drawing/2014/main" id="{FB209B86-0AF5-332D-5B07-D902A3EA7BBC}"/>
              </a:ext>
            </a:extLst>
          </p:cNvPr>
          <p:cNvSpPr/>
          <p:nvPr/>
        </p:nvSpPr>
        <p:spPr>
          <a:xfrm>
            <a:off x="2829096" y="1367445"/>
            <a:ext cx="5735781" cy="5266112"/>
          </a:xfrm>
          <a:prstGeom prst="ellipse">
            <a:avLst/>
          </a:prstGeom>
          <a:ln w="76200"/>
        </p:spPr>
        <p:style>
          <a:lnRef idx="2">
            <a:schemeClr val="accent1"/>
          </a:lnRef>
          <a:fillRef idx="1">
            <a:schemeClr val="lt1"/>
          </a:fillRef>
          <a:effectRef idx="0">
            <a:schemeClr val="accent1"/>
          </a:effectRef>
          <a:fontRef idx="minor">
            <a:schemeClr val="dk1"/>
          </a:fontRef>
        </p:style>
        <p:txBody>
          <a:bodyPr rtlCol="0" anchor="ctr"/>
          <a:lstStyle/>
          <a:p>
            <a:pPr algn="ctr"/>
            <a:endParaRPr lang="it-IT"/>
          </a:p>
        </p:txBody>
      </p:sp>
      <p:sp>
        <p:nvSpPr>
          <p:cNvPr id="7" name="Ovale 6">
            <a:extLst>
              <a:ext uri="{FF2B5EF4-FFF2-40B4-BE49-F238E27FC236}">
                <a16:creationId xmlns:a16="http://schemas.microsoft.com/office/drawing/2014/main" id="{A0B8A98A-9BBD-FE3C-4EFE-776585B4FC08}"/>
              </a:ext>
            </a:extLst>
          </p:cNvPr>
          <p:cNvSpPr/>
          <p:nvPr/>
        </p:nvSpPr>
        <p:spPr>
          <a:xfrm>
            <a:off x="3682538" y="2013758"/>
            <a:ext cx="4189613" cy="4087785"/>
          </a:xfrm>
          <a:prstGeom prst="ellipse">
            <a:avLst/>
          </a:prstGeom>
          <a:ln w="57150"/>
        </p:spPr>
        <p:style>
          <a:lnRef idx="2">
            <a:schemeClr val="accent1"/>
          </a:lnRef>
          <a:fillRef idx="1">
            <a:schemeClr val="lt1"/>
          </a:fillRef>
          <a:effectRef idx="0">
            <a:schemeClr val="accent1"/>
          </a:effectRef>
          <a:fontRef idx="minor">
            <a:schemeClr val="dk1"/>
          </a:fontRef>
        </p:style>
        <p:txBody>
          <a:bodyPr rtlCol="0" anchor="ctr"/>
          <a:lstStyle/>
          <a:p>
            <a:pPr algn="ctr"/>
            <a:endParaRPr lang="it-IT"/>
          </a:p>
        </p:txBody>
      </p:sp>
      <p:sp>
        <p:nvSpPr>
          <p:cNvPr id="8" name="Ovale 7">
            <a:extLst>
              <a:ext uri="{FF2B5EF4-FFF2-40B4-BE49-F238E27FC236}">
                <a16:creationId xmlns:a16="http://schemas.microsoft.com/office/drawing/2014/main" id="{76832A7B-79F2-715C-992C-F25E3084775C}"/>
              </a:ext>
            </a:extLst>
          </p:cNvPr>
          <p:cNvSpPr/>
          <p:nvPr/>
        </p:nvSpPr>
        <p:spPr>
          <a:xfrm>
            <a:off x="4400201" y="3217025"/>
            <a:ext cx="2593570" cy="1209502"/>
          </a:xfrm>
          <a:prstGeom prst="ellipse">
            <a:avLst/>
          </a:prstGeom>
          <a:ln w="38100"/>
        </p:spPr>
        <p:style>
          <a:lnRef idx="1">
            <a:schemeClr val="accent1"/>
          </a:lnRef>
          <a:fillRef idx="2">
            <a:schemeClr val="accent1"/>
          </a:fillRef>
          <a:effectRef idx="1">
            <a:schemeClr val="accent1"/>
          </a:effectRef>
          <a:fontRef idx="minor">
            <a:schemeClr val="dk1"/>
          </a:fontRef>
        </p:style>
        <p:txBody>
          <a:bodyPr rtlCol="0" anchor="ctr"/>
          <a:lstStyle/>
          <a:p>
            <a:pPr algn="ctr"/>
            <a:r>
              <a:rPr lang="it-IT" b="1" dirty="0">
                <a:latin typeface="Arial Rounded MT Bold" panose="020F0704030504030204" pitchFamily="34" charset="0"/>
              </a:rPr>
              <a:t>CYBER</a:t>
            </a:r>
          </a:p>
          <a:p>
            <a:pPr algn="ctr"/>
            <a:r>
              <a:rPr lang="it-IT" b="1" dirty="0">
                <a:latin typeface="Arial Rounded MT Bold" panose="020F0704030504030204" pitchFamily="34" charset="0"/>
              </a:rPr>
              <a:t>BULLISMO</a:t>
            </a:r>
          </a:p>
        </p:txBody>
      </p:sp>
      <p:sp>
        <p:nvSpPr>
          <p:cNvPr id="9" name="Ovale 8">
            <a:extLst>
              <a:ext uri="{FF2B5EF4-FFF2-40B4-BE49-F238E27FC236}">
                <a16:creationId xmlns:a16="http://schemas.microsoft.com/office/drawing/2014/main" id="{7A8520E6-23EA-11C9-3F74-03FD939AFD4C}"/>
              </a:ext>
            </a:extLst>
          </p:cNvPr>
          <p:cNvSpPr/>
          <p:nvPr/>
        </p:nvSpPr>
        <p:spPr>
          <a:xfrm>
            <a:off x="4438995" y="2013758"/>
            <a:ext cx="2593571" cy="73152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it-IT" dirty="0"/>
              <a:t>INTENZIONALITA’</a:t>
            </a:r>
          </a:p>
        </p:txBody>
      </p:sp>
      <p:sp>
        <p:nvSpPr>
          <p:cNvPr id="10" name="Ovale 9">
            <a:extLst>
              <a:ext uri="{FF2B5EF4-FFF2-40B4-BE49-F238E27FC236}">
                <a16:creationId xmlns:a16="http://schemas.microsoft.com/office/drawing/2014/main" id="{7124308D-9ACE-1614-2D9A-9B3F6089E91E}"/>
              </a:ext>
            </a:extLst>
          </p:cNvPr>
          <p:cNvSpPr/>
          <p:nvPr/>
        </p:nvSpPr>
        <p:spPr>
          <a:xfrm>
            <a:off x="2826327" y="4343399"/>
            <a:ext cx="2194560" cy="9144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it-IT" dirty="0"/>
              <a:t>RIPETIZIONE</a:t>
            </a:r>
          </a:p>
        </p:txBody>
      </p:sp>
      <p:sp>
        <p:nvSpPr>
          <p:cNvPr id="11" name="Ovale 10">
            <a:extLst>
              <a:ext uri="{FF2B5EF4-FFF2-40B4-BE49-F238E27FC236}">
                <a16:creationId xmlns:a16="http://schemas.microsoft.com/office/drawing/2014/main" id="{5B310156-71E5-462B-976A-84DDBE0A62C4}"/>
              </a:ext>
            </a:extLst>
          </p:cNvPr>
          <p:cNvSpPr/>
          <p:nvPr/>
        </p:nvSpPr>
        <p:spPr>
          <a:xfrm rot="10800000" flipH="1" flipV="1">
            <a:off x="6334294" y="4307037"/>
            <a:ext cx="2067097" cy="89777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it-IT" dirty="0"/>
              <a:t>SQUILIBRIO DI POTERE</a:t>
            </a:r>
          </a:p>
        </p:txBody>
      </p:sp>
      <p:sp>
        <p:nvSpPr>
          <p:cNvPr id="12" name="Rettangolo con angoli arrotondati 11">
            <a:extLst>
              <a:ext uri="{FF2B5EF4-FFF2-40B4-BE49-F238E27FC236}">
                <a16:creationId xmlns:a16="http://schemas.microsoft.com/office/drawing/2014/main" id="{1AA7345B-C765-3302-EE1F-F044EEFF218E}"/>
              </a:ext>
            </a:extLst>
          </p:cNvPr>
          <p:cNvSpPr/>
          <p:nvPr/>
        </p:nvSpPr>
        <p:spPr>
          <a:xfrm>
            <a:off x="3535677" y="1016233"/>
            <a:ext cx="4472247" cy="70242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it-IT" dirty="0">
                <a:latin typeface="Arial Rounded MT Bold" panose="020F0704030504030204" pitchFamily="34" charset="0"/>
              </a:rPr>
              <a:t>ANONIMATO</a:t>
            </a:r>
          </a:p>
          <a:p>
            <a:pPr algn="ctr"/>
            <a:r>
              <a:rPr lang="it-IT" b="1" dirty="0">
                <a:latin typeface="Arial Rounded MT Bold" panose="020F0704030504030204" pitchFamily="34" charset="0"/>
              </a:rPr>
              <a:t>DE-RE-SPONSABILIZZAZIONE</a:t>
            </a:r>
          </a:p>
        </p:txBody>
      </p:sp>
      <p:sp>
        <p:nvSpPr>
          <p:cNvPr id="13" name="Rettangolo con angoli arrotondati 12">
            <a:extLst>
              <a:ext uri="{FF2B5EF4-FFF2-40B4-BE49-F238E27FC236}">
                <a16:creationId xmlns:a16="http://schemas.microsoft.com/office/drawing/2014/main" id="{4FC1B937-7BFD-8803-9FFD-970190BC1756}"/>
              </a:ext>
            </a:extLst>
          </p:cNvPr>
          <p:cNvSpPr/>
          <p:nvPr/>
        </p:nvSpPr>
        <p:spPr>
          <a:xfrm>
            <a:off x="529244" y="2752552"/>
            <a:ext cx="3516282" cy="85205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it-IT" b="1" dirty="0">
                <a:latin typeface="Arial Rounded MT Bold" panose="020F0704030504030204" pitchFamily="34" charset="0"/>
              </a:rPr>
              <a:t>RAPIDA DIFFUSIONE</a:t>
            </a:r>
          </a:p>
        </p:txBody>
      </p:sp>
      <p:sp>
        <p:nvSpPr>
          <p:cNvPr id="14" name="Rettangolo con angoli arrotondati 13">
            <a:extLst>
              <a:ext uri="{FF2B5EF4-FFF2-40B4-BE49-F238E27FC236}">
                <a16:creationId xmlns:a16="http://schemas.microsoft.com/office/drawing/2014/main" id="{B1B762A5-902F-9D35-CBCC-32BFFE3E1F81}"/>
              </a:ext>
            </a:extLst>
          </p:cNvPr>
          <p:cNvSpPr/>
          <p:nvPr/>
        </p:nvSpPr>
        <p:spPr>
          <a:xfrm flipH="1">
            <a:off x="7553498" y="2887633"/>
            <a:ext cx="3746268" cy="806335"/>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it-IT" dirty="0">
                <a:latin typeface="Arial Rounded MT Bold" panose="020F0704030504030204" pitchFamily="34" charset="0"/>
              </a:rPr>
              <a:t>SENZA SPAZIO E SENZA TEMPO</a:t>
            </a:r>
          </a:p>
          <a:p>
            <a:pPr algn="ctr"/>
            <a:r>
              <a:rPr lang="it-IT" b="1" dirty="0">
                <a:latin typeface="Arial Rounded MT Bold" panose="020F0704030504030204" pitchFamily="34" charset="0"/>
              </a:rPr>
              <a:t>FACILITA’ DI ACCESSO</a:t>
            </a:r>
          </a:p>
        </p:txBody>
      </p:sp>
      <p:sp>
        <p:nvSpPr>
          <p:cNvPr id="15" name="Rettangolo con angoli arrotondati 14">
            <a:extLst>
              <a:ext uri="{FF2B5EF4-FFF2-40B4-BE49-F238E27FC236}">
                <a16:creationId xmlns:a16="http://schemas.microsoft.com/office/drawing/2014/main" id="{00811A5C-AEE9-63C1-3572-79BD2B9759F5}"/>
              </a:ext>
            </a:extLst>
          </p:cNvPr>
          <p:cNvSpPr/>
          <p:nvPr/>
        </p:nvSpPr>
        <p:spPr>
          <a:xfrm rot="10800000" flipH="1" flipV="1">
            <a:off x="6891254" y="5740497"/>
            <a:ext cx="4943299" cy="632749"/>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it-IT" dirty="0">
                <a:latin typeface="Arial Rounded MT Bold" panose="020F0704030504030204" pitchFamily="34" charset="0"/>
              </a:rPr>
              <a:t>PUBBLICO PIU’ VASTO</a:t>
            </a:r>
          </a:p>
        </p:txBody>
      </p:sp>
      <p:sp>
        <p:nvSpPr>
          <p:cNvPr id="16" name="Rettangolo con angoli arrotondati 15">
            <a:extLst>
              <a:ext uri="{FF2B5EF4-FFF2-40B4-BE49-F238E27FC236}">
                <a16:creationId xmlns:a16="http://schemas.microsoft.com/office/drawing/2014/main" id="{F3F22212-B307-576A-7B9B-5EA6F444626D}"/>
              </a:ext>
            </a:extLst>
          </p:cNvPr>
          <p:cNvSpPr/>
          <p:nvPr/>
        </p:nvSpPr>
        <p:spPr>
          <a:xfrm>
            <a:off x="252150" y="5740497"/>
            <a:ext cx="4668984" cy="632749"/>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it-IT" dirty="0">
                <a:latin typeface="Arial Rounded MT Bold" panose="020F0704030504030204" pitchFamily="34" charset="0"/>
              </a:rPr>
              <a:t>PERMANENZA NEL TEMPO</a:t>
            </a:r>
          </a:p>
        </p:txBody>
      </p:sp>
    </p:spTree>
    <p:extLst>
      <p:ext uri="{BB962C8B-B14F-4D97-AF65-F5344CB8AC3E}">
        <p14:creationId xmlns:p14="http://schemas.microsoft.com/office/powerpoint/2010/main" val="50678864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331</TotalTime>
  <Words>665</Words>
  <Application>Microsoft Office PowerPoint</Application>
  <PresentationFormat>Widescreen</PresentationFormat>
  <Paragraphs>84</Paragraphs>
  <Slides>14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14</vt:i4>
      </vt:variant>
    </vt:vector>
  </HeadingPairs>
  <TitlesOfParts>
    <vt:vector size="19" baseType="lpstr">
      <vt:lpstr>Arial</vt:lpstr>
      <vt:lpstr>Arial Rounded MT Bold</vt:lpstr>
      <vt:lpstr>Calibri</vt:lpstr>
      <vt:lpstr>Calibri Light</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Cinzia Staglianò</dc:creator>
  <cp:lastModifiedBy>Cinzia Staglianò</cp:lastModifiedBy>
  <cp:revision>5</cp:revision>
  <dcterms:created xsi:type="dcterms:W3CDTF">2022-09-28T17:54:50Z</dcterms:created>
  <dcterms:modified xsi:type="dcterms:W3CDTF">2022-09-30T10:00:28Z</dcterms:modified>
</cp:coreProperties>
</file>